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26"/>
  </p:notesMasterIdLst>
  <p:handoutMasterIdLst>
    <p:handoutMasterId r:id="rId27"/>
  </p:handoutMasterIdLst>
  <p:sldIdLst>
    <p:sldId id="2708" r:id="rId3"/>
    <p:sldId id="2387" r:id="rId4"/>
    <p:sldId id="2447" r:id="rId5"/>
    <p:sldId id="2801" r:id="rId6"/>
    <p:sldId id="2802" r:id="rId7"/>
    <p:sldId id="2803" r:id="rId8"/>
    <p:sldId id="2789" r:id="rId9"/>
    <p:sldId id="2729" r:id="rId10"/>
    <p:sldId id="2787" r:id="rId11"/>
    <p:sldId id="2790" r:id="rId12"/>
    <p:sldId id="2804" r:id="rId13"/>
    <p:sldId id="2772" r:id="rId14"/>
    <p:sldId id="2784" r:id="rId15"/>
    <p:sldId id="2788" r:id="rId16"/>
    <p:sldId id="2792" r:id="rId17"/>
    <p:sldId id="2800" r:id="rId18"/>
    <p:sldId id="2785" r:id="rId19"/>
    <p:sldId id="2777" r:id="rId20"/>
    <p:sldId id="2794" r:id="rId21"/>
    <p:sldId id="2798" r:id="rId22"/>
    <p:sldId id="2797" r:id="rId23"/>
    <p:sldId id="2799" r:id="rId24"/>
    <p:sldId id="2760" r:id="rId25"/>
  </p:sldIdLst>
  <p:sldSz cx="12192000" cy="6858000"/>
  <p:notesSz cx="7099300" cy="10234613"/>
  <p:custDataLst>
    <p:tags r:id="rId28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E8CC"/>
    <a:srgbClr val="7A81FF"/>
    <a:srgbClr val="00B050"/>
    <a:srgbClr val="FF00DF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DBCA2-3CE0-E54A-918F-19B36E319B0B}" v="30" dt="2025-05-30T07:31:28.373"/>
    <p1510:client id="{F033B463-D146-0D47-8F55-994EDE11A287}" v="46" dt="2025-05-29T15:25:29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84912"/>
  </p:normalViewPr>
  <p:slideViewPr>
    <p:cSldViewPr snapToGrid="0">
      <p:cViewPr>
        <p:scale>
          <a:sx n="125" d="100"/>
          <a:sy n="125" d="100"/>
        </p:scale>
        <p:origin x="928" y="324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2800F99A-8A54-2B47-A823-B15E42F1D981}"/>
    <pc:docChg chg="custSel delSld modSld">
      <pc:chgData name="Xin Luo" userId="82312ee5779919a4" providerId="LiveId" clId="{2800F99A-8A54-2B47-A823-B15E42F1D981}" dt="2025-05-08T15:37:54.066" v="192" actId="20577"/>
      <pc:docMkLst>
        <pc:docMk/>
      </pc:docMkLst>
      <pc:sldChg chg="delSp modSp mod">
        <pc:chgData name="Xin Luo" userId="82312ee5779919a4" providerId="LiveId" clId="{2800F99A-8A54-2B47-A823-B15E42F1D981}" dt="2025-05-08T15:36:56.172" v="86" actId="1035"/>
        <pc:sldMkLst>
          <pc:docMk/>
          <pc:sldMk cId="1576120367" sldId="2387"/>
        </pc:sldMkLst>
        <pc:spChg chg="mod">
          <ac:chgData name="Xin Luo" userId="82312ee5779919a4" providerId="LiveId" clId="{2800F99A-8A54-2B47-A823-B15E42F1D981}" dt="2025-05-08T15:36:45.371" v="48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2800F99A-8A54-2B47-A823-B15E42F1D981}" dt="2025-05-08T15:36:56.172" v="86" actId="1035"/>
          <ac:grpSpMkLst>
            <pc:docMk/>
            <pc:sldMk cId="1576120367" sldId="2387"/>
            <ac:grpSpMk id="3" creationId="{12ED16A1-79B8-7DB1-1CC1-250B051BAD58}"/>
          </ac:grpSpMkLst>
        </pc:grpChg>
      </pc:sldChg>
      <pc:sldChg chg="modSp mod">
        <pc:chgData name="Xin Luo" userId="82312ee5779919a4" providerId="LiveId" clId="{2800F99A-8A54-2B47-A823-B15E42F1D981}" dt="2025-05-08T15:37:14.888" v="125" actId="20577"/>
        <pc:sldMkLst>
          <pc:docMk/>
          <pc:sldMk cId="2415901206" sldId="2447"/>
        </pc:sldMkLst>
        <pc:spChg chg="mod">
          <ac:chgData name="Xin Luo" userId="82312ee5779919a4" providerId="LiveId" clId="{2800F99A-8A54-2B47-A823-B15E42F1D981}" dt="2025-05-08T15:37:14.888" v="125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2800F99A-8A54-2B47-A823-B15E42F1D981}" dt="2025-05-08T15:37:54.066" v="192" actId="20577"/>
        <pc:sldMkLst>
          <pc:docMk/>
          <pc:sldMk cId="481122590" sldId="2709"/>
        </pc:sldMkLst>
      </pc:sldChg>
      <pc:sldChg chg="del">
        <pc:chgData name="Xin Luo" userId="82312ee5779919a4" providerId="LiveId" clId="{2800F99A-8A54-2B47-A823-B15E42F1D981}" dt="2025-05-08T15:37:45.289" v="168" actId="2696"/>
        <pc:sldMkLst>
          <pc:docMk/>
          <pc:sldMk cId="972163772" sldId="2720"/>
        </pc:sldMkLst>
      </pc:sldChg>
      <pc:sldChg chg="delSp modSp mod">
        <pc:chgData name="Xin Luo" userId="82312ee5779919a4" providerId="LiveId" clId="{2800F99A-8A54-2B47-A823-B15E42F1D981}" dt="2025-05-08T15:37:38.667" v="164" actId="20577"/>
        <pc:sldMkLst>
          <pc:docMk/>
          <pc:sldMk cId="3053350483" sldId="2729"/>
        </pc:sldMkLst>
        <pc:spChg chg="mod">
          <ac:chgData name="Xin Luo" userId="82312ee5779919a4" providerId="LiveId" clId="{2800F99A-8A54-2B47-A823-B15E42F1D981}" dt="2025-05-08T15:37:27.788" v="128" actId="20577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2800F99A-8A54-2B47-A823-B15E42F1D981}" dt="2025-05-08T15:37:38.667" v="164" actId="20577"/>
          <ac:spMkLst>
            <pc:docMk/>
            <pc:sldMk cId="3053350483" sldId="2729"/>
            <ac:spMk id="3" creationId="{00000000-0000-0000-0000-000000000000}"/>
          </ac:spMkLst>
        </pc:spChg>
      </pc:sldChg>
      <pc:sldChg chg="del">
        <pc:chgData name="Xin Luo" userId="82312ee5779919a4" providerId="LiveId" clId="{2800F99A-8A54-2B47-A823-B15E42F1D981}" dt="2025-05-08T15:37:43.655" v="166" actId="2696"/>
        <pc:sldMkLst>
          <pc:docMk/>
          <pc:sldMk cId="1201927867" sldId="2730"/>
        </pc:sldMkLst>
      </pc:sldChg>
      <pc:sldChg chg="del">
        <pc:chgData name="Xin Luo" userId="82312ee5779919a4" providerId="LiveId" clId="{2800F99A-8A54-2B47-A823-B15E42F1D981}" dt="2025-05-08T15:37:43.651" v="165" actId="2696"/>
        <pc:sldMkLst>
          <pc:docMk/>
          <pc:sldMk cId="3947651410" sldId="2767"/>
        </pc:sldMkLst>
      </pc:sldChg>
      <pc:sldChg chg="del">
        <pc:chgData name="Xin Luo" userId="82312ee5779919a4" providerId="LiveId" clId="{2800F99A-8A54-2B47-A823-B15E42F1D981}" dt="2025-05-08T15:37:43.656" v="167" actId="2696"/>
        <pc:sldMkLst>
          <pc:docMk/>
          <pc:sldMk cId="4149704501" sldId="2768"/>
        </pc:sldMkLst>
      </pc:sldChg>
    </pc:docChg>
  </pc:docChgLst>
  <pc:docChgLst>
    <pc:chgData name="Xin Luo" userId="82312ee5779919a4" providerId="LiveId" clId="{F033B463-D146-0D47-8F55-994EDE11A287}"/>
    <pc:docChg chg="undo custSel addSld delSld modSld sldOrd">
      <pc:chgData name="Xin Luo" userId="82312ee5779919a4" providerId="LiveId" clId="{F033B463-D146-0D47-8F55-994EDE11A287}" dt="2025-05-29T15:31:10.903" v="3296" actId="1076"/>
      <pc:docMkLst>
        <pc:docMk/>
      </pc:docMkLst>
      <pc:sldChg chg="addSp modSp mod">
        <pc:chgData name="Xin Luo" userId="82312ee5779919a4" providerId="LiveId" clId="{F033B463-D146-0D47-8F55-994EDE11A287}" dt="2025-05-26T15:14:58.315" v="114" actId="1035"/>
        <pc:sldMkLst>
          <pc:docMk/>
          <pc:sldMk cId="1576120367" sldId="2387"/>
        </pc:sldMkLst>
        <pc:spChg chg="mod">
          <ac:chgData name="Xin Luo" userId="82312ee5779919a4" providerId="LiveId" clId="{F033B463-D146-0D47-8F55-994EDE11A287}" dt="2025-05-26T15:14:49.109" v="90" actId="20577"/>
          <ac:spMkLst>
            <pc:docMk/>
            <pc:sldMk cId="1576120367" sldId="2387"/>
            <ac:spMk id="4" creationId="{FB7AC51F-3C99-FAEF-7FBB-CAD305E106A2}"/>
          </ac:spMkLst>
        </pc:spChg>
        <pc:spChg chg="mod">
          <ac:chgData name="Xin Luo" userId="82312ee5779919a4" providerId="LiveId" clId="{F033B463-D146-0D47-8F55-994EDE11A287}" dt="2025-05-26T15:14:53.716" v="97" actId="20577"/>
          <ac:spMkLst>
            <pc:docMk/>
            <pc:sldMk cId="1576120367" sldId="2387"/>
            <ac:spMk id="5" creationId="{794DEF3C-2646-CADB-6DF3-8814E8E63B4C}"/>
          </ac:spMkLst>
        </pc:spChg>
        <pc:spChg chg="mod">
          <ac:chgData name="Xin Luo" userId="82312ee5779919a4" providerId="LiveId" clId="{F033B463-D146-0D47-8F55-994EDE11A287}" dt="2025-05-26T15:14:40.423" v="83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F033B463-D146-0D47-8F55-994EDE11A287}" dt="2025-05-26T15:14:31.995" v="65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2" creationId="{C26A368B-FD4B-9BDF-C3A4-849A0B7B0F9B}"/>
          </ac:grpSpMkLst>
        </pc:grpChg>
        <pc:grpChg chg="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F033B463-D146-0D47-8F55-994EDE11A287}" dt="2025-05-26T15:15:06.696" v="126" actId="20577"/>
        <pc:sldMkLst>
          <pc:docMk/>
          <pc:sldMk cId="2415901206" sldId="2447"/>
        </pc:sldMkLst>
        <pc:spChg chg="mod">
          <ac:chgData name="Xin Luo" userId="82312ee5779919a4" providerId="LiveId" clId="{F033B463-D146-0D47-8F55-994EDE11A287}" dt="2025-05-26T15:15:06.696" v="126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F033B463-D146-0D47-8F55-994EDE11A287}" dt="2025-05-26T14:34:11.831" v="17" actId="20577"/>
        <pc:sldMkLst>
          <pc:docMk/>
          <pc:sldMk cId="1658607177" sldId="2708"/>
        </pc:sldMkLst>
        <pc:spChg chg="mod">
          <ac:chgData name="Xin Luo" userId="82312ee5779919a4" providerId="LiveId" clId="{F033B463-D146-0D47-8F55-994EDE11A287}" dt="2025-05-26T14:34:11.831" v="17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F033B463-D146-0D47-8F55-994EDE11A287}" dt="2025-05-28T15:08:37.806" v="1462" actId="20577"/>
        <pc:sldMkLst>
          <pc:docMk/>
          <pc:sldMk cId="3053350483" sldId="2729"/>
        </pc:sldMkLst>
        <pc:spChg chg="mod">
          <ac:chgData name="Xin Luo" userId="82312ee5779919a4" providerId="LiveId" clId="{F033B463-D146-0D47-8F55-994EDE11A287}" dt="2025-05-28T15:08:37.806" v="1462" actId="20577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F033B463-D146-0D47-8F55-994EDE11A287}" dt="2025-05-26T15:15:14.511" v="146" actId="20577"/>
          <ac:spMkLst>
            <pc:docMk/>
            <pc:sldMk cId="3053350483" sldId="2729"/>
            <ac:spMk id="3" creationId="{00000000-0000-0000-0000-000000000000}"/>
          </ac:spMkLst>
        </pc:spChg>
        <pc:picChg chg="add mod">
          <ac:chgData name="Xin Luo" userId="82312ee5779919a4" providerId="LiveId" clId="{F033B463-D146-0D47-8F55-994EDE11A287}" dt="2025-05-28T15:01:48.860" v="1444" actId="1076"/>
          <ac:picMkLst>
            <pc:docMk/>
            <pc:sldMk cId="3053350483" sldId="2729"/>
            <ac:picMk id="5" creationId="{D50D0ACB-F0B9-4092-83AE-E710C9173063}"/>
          </ac:picMkLst>
        </pc:picChg>
      </pc:sldChg>
      <pc:sldChg chg="del">
        <pc:chgData name="Xin Luo" userId="82312ee5779919a4" providerId="LiveId" clId="{F033B463-D146-0D47-8F55-994EDE11A287}" dt="2025-05-26T14:34:28.330" v="28" actId="2696"/>
        <pc:sldMkLst>
          <pc:docMk/>
          <pc:sldMk cId="402523077" sldId="2765"/>
        </pc:sldMkLst>
      </pc:sldChg>
      <pc:sldChg chg="del">
        <pc:chgData name="Xin Luo" userId="82312ee5779919a4" providerId="LiveId" clId="{F033B463-D146-0D47-8F55-994EDE11A287}" dt="2025-05-26T14:34:28.329" v="27" actId="2696"/>
        <pc:sldMkLst>
          <pc:docMk/>
          <pc:sldMk cId="2783263808" sldId="2766"/>
        </pc:sldMkLst>
      </pc:sldChg>
      <pc:sldChg chg="del">
        <pc:chgData name="Xin Luo" userId="82312ee5779919a4" providerId="LiveId" clId="{F033B463-D146-0D47-8F55-994EDE11A287}" dt="2025-05-26T14:34:24.203" v="23" actId="2696"/>
        <pc:sldMkLst>
          <pc:docMk/>
          <pc:sldMk cId="237633983" sldId="2771"/>
        </pc:sldMkLst>
      </pc:sldChg>
      <pc:sldChg chg="modSp mod ord">
        <pc:chgData name="Xin Luo" userId="82312ee5779919a4" providerId="LiveId" clId="{F033B463-D146-0D47-8F55-994EDE11A287}" dt="2025-05-26T15:24:04.287" v="588" actId="20577"/>
        <pc:sldMkLst>
          <pc:docMk/>
          <pc:sldMk cId="509658219" sldId="2772"/>
        </pc:sldMkLst>
        <pc:spChg chg="mod">
          <ac:chgData name="Xin Luo" userId="82312ee5779919a4" providerId="LiveId" clId="{F033B463-D146-0D47-8F55-994EDE11A287}" dt="2025-05-26T15:24:04.287" v="588" actId="20577"/>
          <ac:spMkLst>
            <pc:docMk/>
            <pc:sldMk cId="509658219" sldId="2772"/>
            <ac:spMk id="7" creationId="{4AB04143-9F32-6D14-35CC-1C7DD08763FB}"/>
          </ac:spMkLst>
        </pc:spChg>
      </pc:sldChg>
      <pc:sldChg chg="del">
        <pc:chgData name="Xin Luo" userId="82312ee5779919a4" providerId="LiveId" clId="{F033B463-D146-0D47-8F55-994EDE11A287}" dt="2025-05-26T14:34:28.327" v="26" actId="2696"/>
        <pc:sldMkLst>
          <pc:docMk/>
          <pc:sldMk cId="2354108090" sldId="2774"/>
        </pc:sldMkLst>
      </pc:sldChg>
      <pc:sldChg chg="del">
        <pc:chgData name="Xin Luo" userId="82312ee5779919a4" providerId="LiveId" clId="{F033B463-D146-0D47-8F55-994EDE11A287}" dt="2025-05-26T15:17:23.874" v="332" actId="2696"/>
        <pc:sldMkLst>
          <pc:docMk/>
          <pc:sldMk cId="3114578072" sldId="2775"/>
        </pc:sldMkLst>
      </pc:sldChg>
      <pc:sldChg chg="del">
        <pc:chgData name="Xin Luo" userId="82312ee5779919a4" providerId="LiveId" clId="{F033B463-D146-0D47-8F55-994EDE11A287}" dt="2025-05-26T14:34:24.205" v="24" actId="2696"/>
        <pc:sldMkLst>
          <pc:docMk/>
          <pc:sldMk cId="609575857" sldId="2776"/>
        </pc:sldMkLst>
      </pc:sldChg>
      <pc:sldChg chg="addSp delSp modSp mod">
        <pc:chgData name="Xin Luo" userId="82312ee5779919a4" providerId="LiveId" clId="{F033B463-D146-0D47-8F55-994EDE11A287}" dt="2025-05-29T02:00:13.713" v="2771" actId="21"/>
        <pc:sldMkLst>
          <pc:docMk/>
          <pc:sldMk cId="1038133134" sldId="2777"/>
        </pc:sldMkLst>
        <pc:spChg chg="mod">
          <ac:chgData name="Xin Luo" userId="82312ee5779919a4" providerId="LiveId" clId="{F033B463-D146-0D47-8F55-994EDE11A287}" dt="2025-05-29T02:00:13.713" v="2771" actId="21"/>
          <ac:spMkLst>
            <pc:docMk/>
            <pc:sldMk cId="1038133134" sldId="2777"/>
            <ac:spMk id="2" creationId="{E9FAC99F-6B29-9C88-02EA-1CD91E71261F}"/>
          </ac:spMkLst>
        </pc:spChg>
        <pc:spChg chg="mod">
          <ac:chgData name="Xin Luo" userId="82312ee5779919a4" providerId="LiveId" clId="{F033B463-D146-0D47-8F55-994EDE11A287}" dt="2025-05-26T15:36:14.449" v="703" actId="20577"/>
          <ac:spMkLst>
            <pc:docMk/>
            <pc:sldMk cId="1038133134" sldId="2777"/>
            <ac:spMk id="3" creationId="{F6277FF8-4606-0EC7-2B1A-573FD2EE8C0C}"/>
          </ac:spMkLst>
        </pc:spChg>
        <pc:spChg chg="add mod">
          <ac:chgData name="Xin Luo" userId="82312ee5779919a4" providerId="LiveId" clId="{F033B463-D146-0D47-8F55-994EDE11A287}" dt="2025-05-29T01:56:45.181" v="2716" actId="1036"/>
          <ac:spMkLst>
            <pc:docMk/>
            <pc:sldMk cId="1038133134" sldId="2777"/>
            <ac:spMk id="6" creationId="{A9380457-3DBE-DD9B-C983-CBFC53CF6CC1}"/>
          </ac:spMkLst>
        </pc:spChg>
        <pc:spChg chg="add mod">
          <ac:chgData name="Xin Luo" userId="82312ee5779919a4" providerId="LiveId" clId="{F033B463-D146-0D47-8F55-994EDE11A287}" dt="2025-05-29T01:56:40.665" v="2710" actId="1036"/>
          <ac:spMkLst>
            <pc:docMk/>
            <pc:sldMk cId="1038133134" sldId="2777"/>
            <ac:spMk id="8" creationId="{9EE610DE-BB47-A30C-4DD9-9E9C1DDA0CF9}"/>
          </ac:spMkLst>
        </pc:spChg>
        <pc:picChg chg="add mod">
          <ac:chgData name="Xin Luo" userId="82312ee5779919a4" providerId="LiveId" clId="{F033B463-D146-0D47-8F55-994EDE11A287}" dt="2025-05-29T01:56:40.665" v="2710" actId="1036"/>
          <ac:picMkLst>
            <pc:docMk/>
            <pc:sldMk cId="1038133134" sldId="2777"/>
            <ac:picMk id="5" creationId="{BCC9628A-D6A3-4474-F2E6-59F3452AD5F3}"/>
          </ac:picMkLst>
        </pc:picChg>
      </pc:sldChg>
      <pc:sldChg chg="del">
        <pc:chgData name="Xin Luo" userId="82312ee5779919a4" providerId="LiveId" clId="{F033B463-D146-0D47-8F55-994EDE11A287}" dt="2025-05-26T14:34:19.085" v="21" actId="2696"/>
        <pc:sldMkLst>
          <pc:docMk/>
          <pc:sldMk cId="565877602" sldId="2778"/>
        </pc:sldMkLst>
      </pc:sldChg>
      <pc:sldChg chg="del">
        <pc:chgData name="Xin Luo" userId="82312ee5779919a4" providerId="LiveId" clId="{F033B463-D146-0D47-8F55-994EDE11A287}" dt="2025-05-26T14:34:19.083" v="18" actId="2696"/>
        <pc:sldMkLst>
          <pc:docMk/>
          <pc:sldMk cId="1437556396" sldId="2779"/>
        </pc:sldMkLst>
      </pc:sldChg>
      <pc:sldChg chg="del">
        <pc:chgData name="Xin Luo" userId="82312ee5779919a4" providerId="LiveId" clId="{F033B463-D146-0D47-8F55-994EDE11A287}" dt="2025-05-26T14:34:24.206" v="25" actId="2696"/>
        <pc:sldMkLst>
          <pc:docMk/>
          <pc:sldMk cId="887088617" sldId="2780"/>
        </pc:sldMkLst>
      </pc:sldChg>
      <pc:sldChg chg="del">
        <pc:chgData name="Xin Luo" userId="82312ee5779919a4" providerId="LiveId" clId="{F033B463-D146-0D47-8F55-994EDE11A287}" dt="2025-05-26T14:34:24.200" v="22" actId="2696"/>
        <pc:sldMkLst>
          <pc:docMk/>
          <pc:sldMk cId="1421971610" sldId="2781"/>
        </pc:sldMkLst>
      </pc:sldChg>
      <pc:sldChg chg="addSp delSp modSp mod">
        <pc:chgData name="Xin Luo" userId="82312ee5779919a4" providerId="LiveId" clId="{F033B463-D146-0D47-8F55-994EDE11A287}" dt="2025-05-29T15:31:10.903" v="3296" actId="1076"/>
        <pc:sldMkLst>
          <pc:docMk/>
          <pc:sldMk cId="3685202054" sldId="2782"/>
        </pc:sldMkLst>
        <pc:spChg chg="add del mod">
          <ac:chgData name="Xin Luo" userId="82312ee5779919a4" providerId="LiveId" clId="{F033B463-D146-0D47-8F55-994EDE11A287}" dt="2025-05-29T15:08:31.172" v="3270" actId="403"/>
          <ac:spMkLst>
            <pc:docMk/>
            <pc:sldMk cId="3685202054" sldId="2782"/>
            <ac:spMk id="2" creationId="{FF19DC1F-E08A-9BC3-462D-AF15495009A4}"/>
          </ac:spMkLst>
        </pc:spChg>
        <pc:spChg chg="add mod">
          <ac:chgData name="Xin Luo" userId="82312ee5779919a4" providerId="LiveId" clId="{F033B463-D146-0D47-8F55-994EDE11A287}" dt="2025-05-29T15:08:36.785" v="3271" actId="1076"/>
          <ac:spMkLst>
            <pc:docMk/>
            <pc:sldMk cId="3685202054" sldId="2782"/>
            <ac:spMk id="4" creationId="{054E6183-0207-9EA9-78AB-F03C7BF07151}"/>
          </ac:spMkLst>
        </pc:spChg>
        <pc:spChg chg="del mod">
          <ac:chgData name="Xin Luo" userId="82312ee5779919a4" providerId="LiveId" clId="{F033B463-D146-0D47-8F55-994EDE11A287}" dt="2025-05-29T15:08:14.354" v="3257"/>
          <ac:spMkLst>
            <pc:docMk/>
            <pc:sldMk cId="3685202054" sldId="2782"/>
            <ac:spMk id="17" creationId="{FA69F8FF-6AFC-5736-6D4D-D1E93D670F0D}"/>
          </ac:spMkLst>
        </pc:spChg>
        <pc:graphicFrameChg chg="add mod modGraphic">
          <ac:chgData name="Xin Luo" userId="82312ee5779919a4" providerId="LiveId" clId="{F033B463-D146-0D47-8F55-994EDE11A287}" dt="2025-05-29T15:31:10.903" v="3296" actId="1076"/>
          <ac:graphicFrameMkLst>
            <pc:docMk/>
            <pc:sldMk cId="3685202054" sldId="2782"/>
            <ac:graphicFrameMk id="5" creationId="{3A0D0046-271B-CD08-8D1B-00435F66F954}"/>
          </ac:graphicFrameMkLst>
        </pc:graphicFrameChg>
        <pc:picChg chg="add del mod">
          <ac:chgData name="Xin Luo" userId="82312ee5779919a4" providerId="LiveId" clId="{F033B463-D146-0D47-8F55-994EDE11A287}" dt="2025-05-29T15:25:51.796" v="3290" actId="478"/>
          <ac:picMkLst>
            <pc:docMk/>
            <pc:sldMk cId="3685202054" sldId="2782"/>
            <ac:picMk id="7" creationId="{0EAE4796-7113-1B3A-F14C-D531ACAC54AF}"/>
          </ac:picMkLst>
        </pc:picChg>
      </pc:sldChg>
      <pc:sldChg chg="modSp add mod ord modNotesTx">
        <pc:chgData name="Xin Luo" userId="82312ee5779919a4" providerId="LiveId" clId="{F033B463-D146-0D47-8F55-994EDE11A287}" dt="2025-05-29T01:51:02.686" v="2435" actId="20578"/>
        <pc:sldMkLst>
          <pc:docMk/>
          <pc:sldMk cId="534427510" sldId="2783"/>
        </pc:sldMkLst>
        <pc:spChg chg="mod">
          <ac:chgData name="Xin Luo" userId="82312ee5779919a4" providerId="LiveId" clId="{F033B463-D146-0D47-8F55-994EDE11A287}" dt="2025-05-28T15:34:42.500" v="1794" actId="108"/>
          <ac:spMkLst>
            <pc:docMk/>
            <pc:sldMk cId="534427510" sldId="2783"/>
            <ac:spMk id="2" creationId="{B33C09FE-32C7-CDAD-B337-2336064B4B7A}"/>
          </ac:spMkLst>
        </pc:spChg>
      </pc:sldChg>
      <pc:sldChg chg="del">
        <pc:chgData name="Xin Luo" userId="82312ee5779919a4" providerId="LiveId" clId="{F033B463-D146-0D47-8F55-994EDE11A287}" dt="2025-05-26T14:34:19.084" v="20" actId="2696"/>
        <pc:sldMkLst>
          <pc:docMk/>
          <pc:sldMk cId="3950804864" sldId="2783"/>
        </pc:sldMkLst>
      </pc:sldChg>
      <pc:sldChg chg="addSp modSp add mod modNotesTx">
        <pc:chgData name="Xin Luo" userId="82312ee5779919a4" providerId="LiveId" clId="{F033B463-D146-0D47-8F55-994EDE11A287}" dt="2025-05-27T15:17:55.407" v="715" actId="20577"/>
        <pc:sldMkLst>
          <pc:docMk/>
          <pc:sldMk cId="144882198" sldId="2784"/>
        </pc:sldMkLst>
        <pc:spChg chg="mod">
          <ac:chgData name="Xin Luo" userId="82312ee5779919a4" providerId="LiveId" clId="{F033B463-D146-0D47-8F55-994EDE11A287}" dt="2025-05-26T15:25:34.127" v="629" actId="20577"/>
          <ac:spMkLst>
            <pc:docMk/>
            <pc:sldMk cId="144882198" sldId="2784"/>
            <ac:spMk id="2" creationId="{F5B37EF0-8CAB-CD5D-D1CE-213C4FFCDAEC}"/>
          </ac:spMkLst>
        </pc:spChg>
      </pc:sldChg>
      <pc:sldChg chg="del">
        <pc:chgData name="Xin Luo" userId="82312ee5779919a4" providerId="LiveId" clId="{F033B463-D146-0D47-8F55-994EDE11A287}" dt="2025-05-26T14:34:19.084" v="19" actId="2696"/>
        <pc:sldMkLst>
          <pc:docMk/>
          <pc:sldMk cId="1837514754" sldId="2784"/>
        </pc:sldMkLst>
      </pc:sldChg>
      <pc:sldChg chg="modSp add mod">
        <pc:chgData name="Xin Luo" userId="82312ee5779919a4" providerId="LiveId" clId="{F033B463-D146-0D47-8F55-994EDE11A287}" dt="2025-05-26T15:35:22.684" v="641" actId="20577"/>
        <pc:sldMkLst>
          <pc:docMk/>
          <pc:sldMk cId="2358812282" sldId="2785"/>
        </pc:sldMkLst>
        <pc:spChg chg="mod">
          <ac:chgData name="Xin Luo" userId="82312ee5779919a4" providerId="LiveId" clId="{F033B463-D146-0D47-8F55-994EDE11A287}" dt="2025-05-26T15:35:22.684" v="641" actId="20577"/>
          <ac:spMkLst>
            <pc:docMk/>
            <pc:sldMk cId="2358812282" sldId="2785"/>
            <ac:spMk id="7" creationId="{078A7C9C-DCFD-9EEB-ACDE-67F78FC8C501}"/>
          </ac:spMkLst>
        </pc:spChg>
      </pc:sldChg>
      <pc:sldChg chg="modSp add mod">
        <pc:chgData name="Xin Luo" userId="82312ee5779919a4" providerId="LiveId" clId="{F033B463-D146-0D47-8F55-994EDE11A287}" dt="2025-05-27T15:26:03.888" v="864" actId="20577"/>
        <pc:sldMkLst>
          <pc:docMk/>
          <pc:sldMk cId="987532325" sldId="2786"/>
        </pc:sldMkLst>
      </pc:sldChg>
      <pc:sldChg chg="addSp delSp modSp mod ord">
        <pc:chgData name="Xin Luo" userId="82312ee5779919a4" providerId="LiveId" clId="{F033B463-D146-0D47-8F55-994EDE11A287}" dt="2025-05-29T01:51:07.118" v="2436" actId="20578"/>
        <pc:sldMkLst>
          <pc:docMk/>
          <pc:sldMk cId="879334596" sldId="2787"/>
        </pc:sldMkLst>
        <pc:spChg chg="add del mod">
          <ac:chgData name="Xin Luo" userId="82312ee5779919a4" providerId="LiveId" clId="{F033B463-D146-0D47-8F55-994EDE11A287}" dt="2025-05-28T14:50:58.951" v="931" actId="255"/>
          <ac:spMkLst>
            <pc:docMk/>
            <pc:sldMk cId="879334596" sldId="2787"/>
            <ac:spMk id="2" creationId="{4C5B8BDA-E2F2-7B45-168A-5933EB3ED4BA}"/>
          </ac:spMkLst>
        </pc:spChg>
      </pc:sldChg>
      <pc:sldChg chg="delSp modSp mod">
        <pc:chgData name="Xin Luo" userId="82312ee5779919a4" providerId="LiveId" clId="{F033B463-D146-0D47-8F55-994EDE11A287}" dt="2025-05-29T01:53:17.410" v="2629" actId="113"/>
        <pc:sldMkLst>
          <pc:docMk/>
          <pc:sldMk cId="748716940" sldId="2788"/>
        </pc:sldMkLst>
        <pc:spChg chg="mod">
          <ac:chgData name="Xin Luo" userId="82312ee5779919a4" providerId="LiveId" clId="{F033B463-D146-0D47-8F55-994EDE11A287}" dt="2025-05-29T01:53:17.410" v="2629" actId="113"/>
          <ac:spMkLst>
            <pc:docMk/>
            <pc:sldMk cId="748716940" sldId="2788"/>
            <ac:spMk id="2" creationId="{B0DDE708-88C7-DB12-590B-94A7753CB176}"/>
          </ac:spMkLst>
        </pc:spChg>
        <pc:picChg chg="del">
          <ac:chgData name="Xin Luo" userId="82312ee5779919a4" providerId="LiveId" clId="{F033B463-D146-0D47-8F55-994EDE11A287}" dt="2025-05-29T01:51:50.945" v="2471" actId="478"/>
          <ac:picMkLst>
            <pc:docMk/>
            <pc:sldMk cId="748716940" sldId="2788"/>
            <ac:picMk id="5" creationId="{B6B54044-4C5F-D703-FF0C-6F6684C0625F}"/>
          </ac:picMkLst>
        </pc:picChg>
      </pc:sldChg>
      <pc:sldChg chg="modSp add mod">
        <pc:chgData name="Xin Luo" userId="82312ee5779919a4" providerId="LiveId" clId="{F033B463-D146-0D47-8F55-994EDE11A287}" dt="2025-05-28T15:12:29.371" v="1465" actId="20577"/>
        <pc:sldMkLst>
          <pc:docMk/>
          <pc:sldMk cId="958307626" sldId="2789"/>
        </pc:sldMkLst>
        <pc:spChg chg="mod">
          <ac:chgData name="Xin Luo" userId="82312ee5779919a4" providerId="LiveId" clId="{F033B463-D146-0D47-8F55-994EDE11A287}" dt="2025-05-28T15:12:29.371" v="1465" actId="20577"/>
          <ac:spMkLst>
            <pc:docMk/>
            <pc:sldMk cId="958307626" sldId="2789"/>
            <ac:spMk id="2" creationId="{BD936FC2-847C-8218-3979-819991C1E525}"/>
          </ac:spMkLst>
        </pc:spChg>
      </pc:sldChg>
      <pc:sldChg chg="modSp add mod">
        <pc:chgData name="Xin Luo" userId="82312ee5779919a4" providerId="LiveId" clId="{F033B463-D146-0D47-8F55-994EDE11A287}" dt="2025-05-29T01:50:16.257" v="2434" actId="108"/>
        <pc:sldMkLst>
          <pc:docMk/>
          <pc:sldMk cId="1388434959" sldId="2790"/>
        </pc:sldMkLst>
        <pc:spChg chg="mod">
          <ac:chgData name="Xin Luo" userId="82312ee5779919a4" providerId="LiveId" clId="{F033B463-D146-0D47-8F55-994EDE11A287}" dt="2025-05-29T01:50:16.257" v="2434" actId="108"/>
          <ac:spMkLst>
            <pc:docMk/>
            <pc:sldMk cId="1388434959" sldId="2790"/>
            <ac:spMk id="2" creationId="{9D36C4CB-A8FD-6149-9C91-AFA1DB2B631F}"/>
          </ac:spMkLst>
        </pc:spChg>
      </pc:sldChg>
      <pc:sldChg chg="addSp delSp modSp add mod">
        <pc:chgData name="Xin Luo" userId="82312ee5779919a4" providerId="LiveId" clId="{F033B463-D146-0D47-8F55-994EDE11A287}" dt="2025-05-28T15:42:43.014" v="2192" actId="478"/>
        <pc:sldMkLst>
          <pc:docMk/>
          <pc:sldMk cId="2577494124" sldId="2791"/>
        </pc:sldMkLst>
        <pc:spChg chg="mod">
          <ac:chgData name="Xin Luo" userId="82312ee5779919a4" providerId="LiveId" clId="{F033B463-D146-0D47-8F55-994EDE11A287}" dt="2025-05-28T15:42:06.806" v="2190" actId="1076"/>
          <ac:spMkLst>
            <pc:docMk/>
            <pc:sldMk cId="2577494124" sldId="2791"/>
            <ac:spMk id="2" creationId="{30DD7099-DDDB-CA1A-5EDA-2D0DB14484FF}"/>
          </ac:spMkLst>
        </pc:spChg>
      </pc:sldChg>
      <pc:sldChg chg="addSp modSp add mod">
        <pc:chgData name="Xin Luo" userId="82312ee5779919a4" providerId="LiveId" clId="{F033B463-D146-0D47-8F55-994EDE11A287}" dt="2025-05-29T01:54:48.594" v="2654" actId="1076"/>
        <pc:sldMkLst>
          <pc:docMk/>
          <pc:sldMk cId="3745031481" sldId="2792"/>
        </pc:sldMkLst>
        <pc:spChg chg="mod">
          <ac:chgData name="Xin Luo" userId="82312ee5779919a4" providerId="LiveId" clId="{F033B463-D146-0D47-8F55-994EDE11A287}" dt="2025-05-29T01:54:17.311" v="2648" actId="20577"/>
          <ac:spMkLst>
            <pc:docMk/>
            <pc:sldMk cId="3745031481" sldId="2792"/>
            <ac:spMk id="2" creationId="{FB6FE1B5-6BCF-FDED-8313-0493CF45F3B4}"/>
          </ac:spMkLst>
        </pc:spChg>
        <pc:picChg chg="add mod">
          <ac:chgData name="Xin Luo" userId="82312ee5779919a4" providerId="LiveId" clId="{F033B463-D146-0D47-8F55-994EDE11A287}" dt="2025-05-29T01:54:48.594" v="2654" actId="1076"/>
          <ac:picMkLst>
            <pc:docMk/>
            <pc:sldMk cId="3745031481" sldId="2792"/>
            <ac:picMk id="5" creationId="{F42770DC-68E0-E1BD-D0C5-4AAD5EAFBE78}"/>
          </ac:picMkLst>
        </pc:picChg>
      </pc:sldChg>
      <pc:sldChg chg="delSp modSp add mod">
        <pc:chgData name="Xin Luo" userId="82312ee5779919a4" providerId="LiveId" clId="{F033B463-D146-0D47-8F55-994EDE11A287}" dt="2025-05-29T02:00:31.458" v="2778" actId="20577"/>
        <pc:sldMkLst>
          <pc:docMk/>
          <pc:sldMk cId="2893877207" sldId="2793"/>
        </pc:sldMkLst>
        <pc:spChg chg="mod">
          <ac:chgData name="Xin Luo" userId="82312ee5779919a4" providerId="LiveId" clId="{F033B463-D146-0D47-8F55-994EDE11A287}" dt="2025-05-29T02:00:31.458" v="2778" actId="20577"/>
          <ac:spMkLst>
            <pc:docMk/>
            <pc:sldMk cId="2893877207" sldId="2793"/>
            <ac:spMk id="2" creationId="{9D923EAD-B787-B512-7A8A-4212DC725E9B}"/>
          </ac:spMkLst>
        </pc:spChg>
        <pc:spChg chg="del">
          <ac:chgData name="Xin Luo" userId="82312ee5779919a4" providerId="LiveId" clId="{F033B463-D146-0D47-8F55-994EDE11A287}" dt="2025-05-29T01:58:17.440" v="2762" actId="478"/>
          <ac:spMkLst>
            <pc:docMk/>
            <pc:sldMk cId="2893877207" sldId="2793"/>
            <ac:spMk id="8" creationId="{64555C96-04FD-F6A2-55F6-883DF14AFC4C}"/>
          </ac:spMkLst>
        </pc:spChg>
        <pc:picChg chg="del">
          <ac:chgData name="Xin Luo" userId="82312ee5779919a4" providerId="LiveId" clId="{F033B463-D146-0D47-8F55-994EDE11A287}" dt="2025-05-29T01:58:17.440" v="2762" actId="478"/>
          <ac:picMkLst>
            <pc:docMk/>
            <pc:sldMk cId="2893877207" sldId="2793"/>
            <ac:picMk id="5" creationId="{48B6D47B-7596-5804-7314-BB2CEA1A235C}"/>
          </ac:picMkLst>
        </pc:picChg>
      </pc:sldChg>
      <pc:sldChg chg="modSp mod">
        <pc:chgData name="Xin Luo" userId="82312ee5779919a4" providerId="LiveId" clId="{F033B463-D146-0D47-8F55-994EDE11A287}" dt="2025-05-29T13:13:25.439" v="2785" actId="14100"/>
        <pc:sldMkLst>
          <pc:docMk/>
          <pc:sldMk cId="4160980532" sldId="2794"/>
        </pc:sldMkLst>
        <pc:spChg chg="mod">
          <ac:chgData name="Xin Luo" userId="82312ee5779919a4" providerId="LiveId" clId="{F033B463-D146-0D47-8F55-994EDE11A287}" dt="2025-05-29T13:01:48.050" v="2782" actId="1036"/>
          <ac:spMkLst>
            <pc:docMk/>
            <pc:sldMk cId="4160980532" sldId="2794"/>
            <ac:spMk id="2" creationId="{F310F7B2-8B51-3206-A040-37B36A866F3A}"/>
          </ac:spMkLst>
        </pc:spChg>
        <pc:spChg chg="mod">
          <ac:chgData name="Xin Luo" userId="82312ee5779919a4" providerId="LiveId" clId="{F033B463-D146-0D47-8F55-994EDE11A287}" dt="2025-05-29T13:13:25.439" v="2785" actId="14100"/>
          <ac:spMkLst>
            <pc:docMk/>
            <pc:sldMk cId="4160980532" sldId="2794"/>
            <ac:spMk id="6" creationId="{8C6BDA12-D0BD-1803-7E37-D04C9A87A14D}"/>
          </ac:spMkLst>
        </pc:spChg>
      </pc:sldChg>
      <pc:sldChg chg="addSp delSp modSp mod">
        <pc:chgData name="Xin Luo" userId="82312ee5779919a4" providerId="LiveId" clId="{F033B463-D146-0D47-8F55-994EDE11A287}" dt="2025-05-29T15:06:49.968" v="3223" actId="20577"/>
        <pc:sldMkLst>
          <pc:docMk/>
          <pc:sldMk cId="676731434" sldId="2797"/>
        </pc:sldMkLst>
        <pc:spChg chg="add mod">
          <ac:chgData name="Xin Luo" userId="82312ee5779919a4" providerId="LiveId" clId="{F033B463-D146-0D47-8F55-994EDE11A287}" dt="2025-05-29T15:02:08.875" v="3212" actId="1076"/>
          <ac:spMkLst>
            <pc:docMk/>
            <pc:sldMk cId="676731434" sldId="2797"/>
            <ac:spMk id="5" creationId="{08B42878-FC11-09FC-3A07-5DFB8FE7CC02}"/>
          </ac:spMkLst>
        </pc:spChg>
        <pc:spChg chg="mod">
          <ac:chgData name="Xin Luo" userId="82312ee5779919a4" providerId="LiveId" clId="{F033B463-D146-0D47-8F55-994EDE11A287}" dt="2025-05-29T15:06:49.968" v="3223" actId="20577"/>
          <ac:spMkLst>
            <pc:docMk/>
            <pc:sldMk cId="676731434" sldId="2797"/>
            <ac:spMk id="7" creationId="{CC65631A-45A4-798B-41F9-F6B691F4B007}"/>
          </ac:spMkLst>
        </pc:spChg>
        <pc:spChg chg="add mod">
          <ac:chgData name="Xin Luo" userId="82312ee5779919a4" providerId="LiveId" clId="{F033B463-D146-0D47-8F55-994EDE11A287}" dt="2025-05-29T14:58:22.599" v="3204" actId="1038"/>
          <ac:spMkLst>
            <pc:docMk/>
            <pc:sldMk cId="676731434" sldId="2797"/>
            <ac:spMk id="12" creationId="{C6293F85-BC50-3685-493B-973261F65E8A}"/>
          </ac:spMkLst>
        </pc:spChg>
        <pc:picChg chg="add del mod">
          <ac:chgData name="Xin Luo" userId="82312ee5779919a4" providerId="LiveId" clId="{F033B463-D146-0D47-8F55-994EDE11A287}" dt="2025-05-29T14:07:28.979" v="2888" actId="21"/>
          <ac:picMkLst>
            <pc:docMk/>
            <pc:sldMk cId="676731434" sldId="2797"/>
            <ac:picMk id="8" creationId="{2CA68ECC-1576-2970-F357-35BC5BB9345B}"/>
          </ac:picMkLst>
        </pc:picChg>
        <pc:picChg chg="del">
          <ac:chgData name="Xin Luo" userId="82312ee5779919a4" providerId="LiveId" clId="{F033B463-D146-0D47-8F55-994EDE11A287}" dt="2025-05-29T14:07:16.050" v="2880" actId="478"/>
          <ac:picMkLst>
            <pc:docMk/>
            <pc:sldMk cId="676731434" sldId="2797"/>
            <ac:picMk id="9" creationId="{0F2C459A-758B-1BF3-E51A-A20BED820C2B}"/>
          </ac:picMkLst>
        </pc:picChg>
        <pc:picChg chg="add mod">
          <ac:chgData name="Xin Luo" userId="82312ee5779919a4" providerId="LiveId" clId="{F033B463-D146-0D47-8F55-994EDE11A287}" dt="2025-05-29T14:50:30.029" v="3022" actId="1076"/>
          <ac:picMkLst>
            <pc:docMk/>
            <pc:sldMk cId="676731434" sldId="2797"/>
            <ac:picMk id="11" creationId="{17E90949-6DEC-D632-DD17-138F64F6A08C}"/>
          </ac:picMkLst>
        </pc:picChg>
      </pc:sldChg>
      <pc:sldChg chg="addSp delSp modSp add mod ord">
        <pc:chgData name="Xin Luo" userId="82312ee5779919a4" providerId="LiveId" clId="{F033B463-D146-0D47-8F55-994EDE11A287}" dt="2025-05-29T14:47:18.322" v="2966" actId="20577"/>
        <pc:sldMkLst>
          <pc:docMk/>
          <pc:sldMk cId="2582982397" sldId="2798"/>
        </pc:sldMkLst>
        <pc:spChg chg="mod">
          <ac:chgData name="Xin Luo" userId="82312ee5779919a4" providerId="LiveId" clId="{F033B463-D146-0D47-8F55-994EDE11A287}" dt="2025-05-29T14:34:42.652" v="2916" actId="1036"/>
          <ac:spMkLst>
            <pc:docMk/>
            <pc:sldMk cId="2582982397" sldId="2798"/>
            <ac:spMk id="5" creationId="{4A0B4C54-E6BA-175D-6C14-58C6934FD7E9}"/>
          </ac:spMkLst>
        </pc:spChg>
        <pc:spChg chg="mod">
          <ac:chgData name="Xin Luo" userId="82312ee5779919a4" providerId="LiveId" clId="{F033B463-D146-0D47-8F55-994EDE11A287}" dt="2025-05-29T14:47:18.322" v="2966" actId="20577"/>
          <ac:spMkLst>
            <pc:docMk/>
            <pc:sldMk cId="2582982397" sldId="2798"/>
            <ac:spMk id="7" creationId="{056B4A7B-F63D-1B66-872D-22556435A322}"/>
          </ac:spMkLst>
        </pc:spChg>
        <pc:picChg chg="add del mod">
          <ac:chgData name="Xin Luo" userId="82312ee5779919a4" providerId="LiveId" clId="{F033B463-D146-0D47-8F55-994EDE11A287}" dt="2025-05-29T14:34:16.802" v="2892" actId="478"/>
          <ac:picMkLst>
            <pc:docMk/>
            <pc:sldMk cId="2582982397" sldId="2798"/>
            <ac:picMk id="4" creationId="{F2E0AADE-C300-9AD2-E1B0-9962D833CE82}"/>
          </ac:picMkLst>
        </pc:picChg>
        <pc:picChg chg="add mod">
          <ac:chgData name="Xin Luo" userId="82312ee5779919a4" providerId="LiveId" clId="{F033B463-D146-0D47-8F55-994EDE11A287}" dt="2025-05-29T14:34:37.535" v="2909" actId="14100"/>
          <ac:picMkLst>
            <pc:docMk/>
            <pc:sldMk cId="2582982397" sldId="2798"/>
            <ac:picMk id="8" creationId="{4A88A7FA-8D11-982E-F396-FEE0F80F4B57}"/>
          </ac:picMkLst>
        </pc:picChg>
        <pc:picChg chg="del mod">
          <ac:chgData name="Xin Luo" userId="82312ee5779919a4" providerId="LiveId" clId="{F033B463-D146-0D47-8F55-994EDE11A287}" dt="2025-05-29T14:07:31.157" v="2889" actId="478"/>
          <ac:picMkLst>
            <pc:docMk/>
            <pc:sldMk cId="2582982397" sldId="2798"/>
            <ac:picMk id="9" creationId="{1306D55D-E4B7-0E75-2583-79F9E1A66E17}"/>
          </ac:picMkLst>
        </pc:picChg>
      </pc:sldChg>
      <pc:sldChg chg="delSp modSp add mod">
        <pc:chgData name="Xin Luo" userId="82312ee5779919a4" providerId="LiveId" clId="{F033B463-D146-0D47-8F55-994EDE11A287}" dt="2025-05-29T15:25:47.026" v="3289" actId="14100"/>
        <pc:sldMkLst>
          <pc:docMk/>
          <pc:sldMk cId="825408484" sldId="2799"/>
        </pc:sldMkLst>
        <pc:spChg chg="mod">
          <ac:chgData name="Xin Luo" userId="82312ee5779919a4" providerId="LiveId" clId="{F033B463-D146-0D47-8F55-994EDE11A287}" dt="2025-05-29T15:25:39.078" v="3285" actId="20577"/>
          <ac:spMkLst>
            <pc:docMk/>
            <pc:sldMk cId="825408484" sldId="2799"/>
            <ac:spMk id="4" creationId="{AC2418AC-456D-BAFB-1A9A-A5D180D33374}"/>
          </ac:spMkLst>
        </pc:spChg>
        <pc:graphicFrameChg chg="del">
          <ac:chgData name="Xin Luo" userId="82312ee5779919a4" providerId="LiveId" clId="{F033B463-D146-0D47-8F55-994EDE11A287}" dt="2025-05-29T15:25:33.708" v="3284" actId="478"/>
          <ac:graphicFrameMkLst>
            <pc:docMk/>
            <pc:sldMk cId="825408484" sldId="2799"/>
            <ac:graphicFrameMk id="5" creationId="{3B87CF3F-B088-DEF2-F860-A1917DFAC6F4}"/>
          </ac:graphicFrameMkLst>
        </pc:graphicFrameChg>
        <pc:picChg chg="mod">
          <ac:chgData name="Xin Luo" userId="82312ee5779919a4" providerId="LiveId" clId="{F033B463-D146-0D47-8F55-994EDE11A287}" dt="2025-05-29T15:25:47.026" v="3289" actId="14100"/>
          <ac:picMkLst>
            <pc:docMk/>
            <pc:sldMk cId="825408484" sldId="2799"/>
            <ac:picMk id="7" creationId="{7B5DE894-8B1B-368D-123D-FB31F5BCCCA8}"/>
          </ac:picMkLst>
        </pc:picChg>
      </pc:sldChg>
    </pc:docChg>
  </pc:docChgLst>
  <pc:docChgLst>
    <pc:chgData name="Xin Luo" userId="82312ee5779919a4" providerId="LiveId" clId="{65A98D7F-B1DF-E542-A17B-8F6E9ADA57A5}"/>
    <pc:docChg chg="undo custSel addSld delSld modSld sldOrd">
      <pc:chgData name="Xin Luo" userId="82312ee5779919a4" providerId="LiveId" clId="{65A98D7F-B1DF-E542-A17B-8F6E9ADA57A5}" dt="2025-05-26T13:26:21.221" v="1148" actId="20577"/>
      <pc:docMkLst>
        <pc:docMk/>
      </pc:docMkLst>
      <pc:sldChg chg="addSp delSp modSp mod ord">
        <pc:chgData name="Xin Luo" userId="82312ee5779919a4" providerId="LiveId" clId="{65A98D7F-B1DF-E542-A17B-8F6E9ADA57A5}" dt="2025-05-26T10:01:26.562" v="130" actId="1036"/>
        <pc:sldMkLst>
          <pc:docMk/>
          <pc:sldMk cId="2783263808" sldId="2766"/>
        </pc:sldMkLst>
      </pc:sldChg>
      <pc:sldChg chg="addSp delSp modSp mod">
        <pc:chgData name="Xin Luo" userId="82312ee5779919a4" providerId="LiveId" clId="{65A98D7F-B1DF-E542-A17B-8F6E9ADA57A5}" dt="2025-05-26T11:46:31.412" v="371" actId="20577"/>
        <pc:sldMkLst>
          <pc:docMk/>
          <pc:sldMk cId="237633983" sldId="2771"/>
        </pc:sldMkLst>
      </pc:sldChg>
      <pc:sldChg chg="modSp mod">
        <pc:chgData name="Xin Luo" userId="82312ee5779919a4" providerId="LiveId" clId="{65A98D7F-B1DF-E542-A17B-8F6E9ADA57A5}" dt="2025-05-26T10:00:04.971" v="99" actId="20577"/>
        <pc:sldMkLst>
          <pc:docMk/>
          <pc:sldMk cId="3114578072" sldId="2775"/>
        </pc:sldMkLst>
      </pc:sldChg>
      <pc:sldChg chg="addSp delSp modSp add mod">
        <pc:chgData name="Xin Luo" userId="82312ee5779919a4" providerId="LiveId" clId="{65A98D7F-B1DF-E542-A17B-8F6E9ADA57A5}" dt="2025-05-26T12:00:53.403" v="524" actId="1035"/>
        <pc:sldMkLst>
          <pc:docMk/>
          <pc:sldMk cId="609575857" sldId="2776"/>
        </pc:sldMkLst>
      </pc:sldChg>
      <pc:sldChg chg="addSp delSp modSp add mod ord">
        <pc:chgData name="Xin Luo" userId="82312ee5779919a4" providerId="LiveId" clId="{65A98D7F-B1DF-E542-A17B-8F6E9ADA57A5}" dt="2025-05-26T11:50:11.094" v="407" actId="1035"/>
        <pc:sldMkLst>
          <pc:docMk/>
          <pc:sldMk cId="1038133134" sldId="2777"/>
        </pc:sldMkLst>
      </pc:sldChg>
      <pc:sldChg chg="addSp delSp modSp new del mod">
        <pc:chgData name="Xin Luo" userId="82312ee5779919a4" providerId="LiveId" clId="{65A98D7F-B1DF-E542-A17B-8F6E9ADA57A5}" dt="2025-05-26T10:32:52.082" v="201" actId="2696"/>
        <pc:sldMkLst>
          <pc:docMk/>
          <pc:sldMk cId="3627438183" sldId="2777"/>
        </pc:sldMkLst>
      </pc:sldChg>
      <pc:sldChg chg="addSp delSp modSp add mod">
        <pc:chgData name="Xin Luo" userId="82312ee5779919a4" providerId="LiveId" clId="{65A98D7F-B1DF-E542-A17B-8F6E9ADA57A5}" dt="2025-05-26T12:45:58.563" v="905"/>
        <pc:sldMkLst>
          <pc:docMk/>
          <pc:sldMk cId="565877602" sldId="2778"/>
        </pc:sldMkLst>
      </pc:sldChg>
      <pc:sldChg chg="addSp delSp modSp add mod">
        <pc:chgData name="Xin Luo" userId="82312ee5779919a4" providerId="LiveId" clId="{65A98D7F-B1DF-E542-A17B-8F6E9ADA57A5}" dt="2025-05-26T13:26:21.221" v="1148" actId="20577"/>
        <pc:sldMkLst>
          <pc:docMk/>
          <pc:sldMk cId="1437556396" sldId="2779"/>
        </pc:sldMkLst>
      </pc:sldChg>
      <pc:sldChg chg="modSp add mod">
        <pc:chgData name="Xin Luo" userId="82312ee5779919a4" providerId="LiveId" clId="{65A98D7F-B1DF-E542-A17B-8F6E9ADA57A5}" dt="2025-05-26T12:05:01.988" v="568" actId="20577"/>
        <pc:sldMkLst>
          <pc:docMk/>
          <pc:sldMk cId="887088617" sldId="2780"/>
        </pc:sldMkLst>
      </pc:sldChg>
      <pc:sldChg chg="addSp delSp modSp add mod">
        <pc:chgData name="Xin Luo" userId="82312ee5779919a4" providerId="LiveId" clId="{65A98D7F-B1DF-E542-A17B-8F6E9ADA57A5}" dt="2025-05-26T12:12:12.015" v="691" actId="1076"/>
        <pc:sldMkLst>
          <pc:docMk/>
          <pc:sldMk cId="1421971610" sldId="2781"/>
        </pc:sldMkLst>
      </pc:sldChg>
      <pc:sldChg chg="addSp delSp modSp add mod">
        <pc:chgData name="Xin Luo" userId="82312ee5779919a4" providerId="LiveId" clId="{65A98D7F-B1DF-E542-A17B-8F6E9ADA57A5}" dt="2025-05-26T12:13:57.826" v="739" actId="1076"/>
        <pc:sldMkLst>
          <pc:docMk/>
          <pc:sldMk cId="3685202054" sldId="2782"/>
        </pc:sldMkLst>
      </pc:sldChg>
      <pc:sldChg chg="addSp delSp modSp add mod">
        <pc:chgData name="Xin Luo" userId="82312ee5779919a4" providerId="LiveId" clId="{65A98D7F-B1DF-E542-A17B-8F6E9ADA57A5}" dt="2025-05-26T12:48:39.461" v="1020" actId="1076"/>
        <pc:sldMkLst>
          <pc:docMk/>
          <pc:sldMk cId="3950804864" sldId="2783"/>
        </pc:sldMkLst>
      </pc:sldChg>
      <pc:sldChg chg="addSp delSp modSp add mod ord">
        <pc:chgData name="Xin Luo" userId="82312ee5779919a4" providerId="LiveId" clId="{65A98D7F-B1DF-E542-A17B-8F6E9ADA57A5}" dt="2025-05-26T13:18:51.704" v="1068" actId="20578"/>
        <pc:sldMkLst>
          <pc:docMk/>
          <pc:sldMk cId="1837514754" sldId="2784"/>
        </pc:sldMkLst>
      </pc:sldChg>
    </pc:docChg>
  </pc:docChgLst>
  <pc:docChgLst>
    <pc:chgData name="Xin Luo" userId="82312ee5779919a4" providerId="LiveId" clId="{1FEF9892-859B-8349-A234-8660AFCBAD3E}"/>
    <pc:docChg chg="custSel addSld delSld modSld sldOrd">
      <pc:chgData name="Xin Luo" userId="82312ee5779919a4" providerId="LiveId" clId="{1FEF9892-859B-8349-A234-8660AFCBAD3E}" dt="2025-05-26T05:11:41.965" v="1543" actId="20578"/>
      <pc:docMkLst>
        <pc:docMk/>
      </pc:docMkLst>
      <pc:sldChg chg="delSp modSp mod">
        <pc:chgData name="Xin Luo" userId="82312ee5779919a4" providerId="LiveId" clId="{1FEF9892-859B-8349-A234-8660AFCBAD3E}" dt="2025-05-26T05:11:24.521" v="1534" actId="20577"/>
        <pc:sldMkLst>
          <pc:docMk/>
          <pc:sldMk cId="1576120367" sldId="2387"/>
        </pc:sldMkLst>
        <pc:spChg chg="mod">
          <ac:chgData name="Xin Luo" userId="82312ee5779919a4" providerId="LiveId" clId="{1FEF9892-859B-8349-A234-8660AFCBAD3E}" dt="2025-05-26T04:16:34.648" v="815" actId="20577"/>
          <ac:spMkLst>
            <pc:docMk/>
            <pc:sldMk cId="1576120367" sldId="2387"/>
            <ac:spMk id="8" creationId="{A1A47F6B-723F-B49C-E80C-2FEA85B63F48}"/>
          </ac:spMkLst>
        </pc:spChg>
        <pc:spChg chg="mod">
          <ac:chgData name="Xin Luo" userId="82312ee5779919a4" providerId="LiveId" clId="{1FEF9892-859B-8349-A234-8660AFCBAD3E}" dt="2025-05-26T05:11:24.521" v="1534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1FEF9892-859B-8349-A234-8660AFCBAD3E}" dt="2025-05-26T04:16:32.592" v="811" actId="20577"/>
          <ac:spMkLst>
            <pc:docMk/>
            <pc:sldMk cId="1576120367" sldId="2387"/>
            <ac:spMk id="13" creationId="{00000000-0000-0000-0000-000000000000}"/>
          </ac:spMkLst>
        </pc:spChg>
        <pc:grpChg chg="mod">
          <ac:chgData name="Xin Luo" userId="82312ee5779919a4" providerId="LiveId" clId="{1FEF9892-859B-8349-A234-8660AFCBAD3E}" dt="2025-05-26T04:16:27.526" v="799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1FEF9892-859B-8349-A234-8660AFCBAD3E}" dt="2025-05-26T04:16:27.526" v="799" actId="1076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1FEF9892-859B-8349-A234-8660AFCBAD3E}" dt="2025-05-26T04:16:44.085" v="835" actId="20577"/>
        <pc:sldMkLst>
          <pc:docMk/>
          <pc:sldMk cId="2415901206" sldId="2447"/>
        </pc:sldMkLst>
        <pc:spChg chg="mod">
          <ac:chgData name="Xin Luo" userId="82312ee5779919a4" providerId="LiveId" clId="{1FEF9892-859B-8349-A234-8660AFCBAD3E}" dt="2025-05-26T04:16:44.085" v="835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del">
        <pc:chgData name="Xin Luo" userId="82312ee5779919a4" providerId="LiveId" clId="{1FEF9892-859B-8349-A234-8660AFCBAD3E}" dt="2025-05-26T04:17:02.543" v="846" actId="2696"/>
        <pc:sldMkLst>
          <pc:docMk/>
          <pc:sldMk cId="481122590" sldId="2709"/>
        </pc:sldMkLst>
      </pc:sldChg>
      <pc:sldChg chg="addSp modSp mod ord modNotesTx">
        <pc:chgData name="Xin Luo" userId="82312ee5779919a4" providerId="LiveId" clId="{1FEF9892-859B-8349-A234-8660AFCBAD3E}" dt="2025-05-26T04:17:00.501" v="845" actId="20578"/>
        <pc:sldMkLst>
          <pc:docMk/>
          <pc:sldMk cId="3053350483" sldId="2729"/>
        </pc:sldMkLst>
        <pc:spChg chg="mod">
          <ac:chgData name="Xin Luo" userId="82312ee5779919a4" providerId="LiveId" clId="{1FEF9892-859B-8349-A234-8660AFCBAD3E}" dt="2025-05-26T04:11:01.284" v="795" actId="1076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1FEF9892-859B-8349-A234-8660AFCBAD3E}" dt="2025-05-26T04:16:51.743" v="844" actId="20577"/>
          <ac:spMkLst>
            <pc:docMk/>
            <pc:sldMk cId="3053350483" sldId="2729"/>
            <ac:spMk id="3" creationId="{00000000-0000-0000-0000-000000000000}"/>
          </ac:spMkLst>
        </pc:spChg>
      </pc:sldChg>
      <pc:sldChg chg="addSp modSp mod modNotesTx">
        <pc:chgData name="Xin Luo" userId="82312ee5779919a4" providerId="LiveId" clId="{1FEF9892-859B-8349-A234-8660AFCBAD3E}" dt="2025-05-26T04:35:13.463" v="1007" actId="20577"/>
        <pc:sldMkLst>
          <pc:docMk/>
          <pc:sldMk cId="402523077" sldId="2765"/>
        </pc:sldMkLst>
      </pc:sldChg>
      <pc:sldChg chg="modSp mod">
        <pc:chgData name="Xin Luo" userId="82312ee5779919a4" providerId="LiveId" clId="{1FEF9892-859B-8349-A234-8660AFCBAD3E}" dt="2025-05-26T04:18:01.063" v="878" actId="20577"/>
        <pc:sldMkLst>
          <pc:docMk/>
          <pc:sldMk cId="2783263808" sldId="2766"/>
        </pc:sldMkLst>
      </pc:sldChg>
      <pc:sldChg chg="ord">
        <pc:chgData name="Xin Luo" userId="82312ee5779919a4" providerId="LiveId" clId="{1FEF9892-859B-8349-A234-8660AFCBAD3E}" dt="2025-05-26T05:11:41.965" v="1543" actId="20578"/>
        <pc:sldMkLst>
          <pc:docMk/>
          <pc:sldMk cId="237633983" sldId="2771"/>
        </pc:sldMkLst>
      </pc:sldChg>
      <pc:sldChg chg="modSp mod">
        <pc:chgData name="Xin Luo" userId="82312ee5779919a4" providerId="LiveId" clId="{1FEF9892-859B-8349-A234-8660AFCBAD3E}" dt="2025-05-26T05:11:34.420" v="1542" actId="20577"/>
        <pc:sldMkLst>
          <pc:docMk/>
          <pc:sldMk cId="509658219" sldId="2772"/>
        </pc:sldMkLst>
        <pc:spChg chg="mod">
          <ac:chgData name="Xin Luo" userId="82312ee5779919a4" providerId="LiveId" clId="{1FEF9892-859B-8349-A234-8660AFCBAD3E}" dt="2025-05-26T05:11:34.420" v="1542" actId="20577"/>
          <ac:spMkLst>
            <pc:docMk/>
            <pc:sldMk cId="509658219" sldId="2772"/>
            <ac:spMk id="7" creationId="{4AB04143-9F32-6D14-35CC-1C7DD08763FB}"/>
          </ac:spMkLst>
        </pc:spChg>
      </pc:sldChg>
      <pc:sldChg chg="addSp delSp modSp add del mod ord">
        <pc:chgData name="Xin Luo" userId="82312ee5779919a4" providerId="LiveId" clId="{1FEF9892-859B-8349-A234-8660AFCBAD3E}" dt="2025-05-26T04:31:13.510" v="917" actId="2696"/>
        <pc:sldMkLst>
          <pc:docMk/>
          <pc:sldMk cId="763160493" sldId="2773"/>
        </pc:sldMkLst>
      </pc:sldChg>
      <pc:sldChg chg="add del">
        <pc:chgData name="Xin Luo" userId="82312ee5779919a4" providerId="LiveId" clId="{1FEF9892-859B-8349-A234-8660AFCBAD3E}" dt="2025-05-26T03:34:03.289" v="552" actId="2696"/>
        <pc:sldMkLst>
          <pc:docMk/>
          <pc:sldMk cId="2429211686" sldId="2773"/>
        </pc:sldMkLst>
      </pc:sldChg>
      <pc:sldChg chg="addSp delSp modSp add mod modNotesTx">
        <pc:chgData name="Xin Luo" userId="82312ee5779919a4" providerId="LiveId" clId="{1FEF9892-859B-8349-A234-8660AFCBAD3E}" dt="2025-05-26T05:01:44.268" v="1521" actId="1076"/>
        <pc:sldMkLst>
          <pc:docMk/>
          <pc:sldMk cId="2354108090" sldId="2774"/>
        </pc:sldMkLst>
      </pc:sldChg>
      <pc:sldChg chg="addSp delSp modSp add mod">
        <pc:chgData name="Xin Luo" userId="82312ee5779919a4" providerId="LiveId" clId="{1FEF9892-859B-8349-A234-8660AFCBAD3E}" dt="2025-05-26T04:55:27.604" v="1455" actId="14734"/>
        <pc:sldMkLst>
          <pc:docMk/>
          <pc:sldMk cId="3114578072" sldId="2775"/>
        </pc:sldMkLst>
      </pc:sldChg>
    </pc:docChg>
  </pc:docChgLst>
  <pc:docChgLst>
    <pc:chgData name="Xin Luo" userId="82312ee5779919a4" providerId="LiveId" clId="{F4CA7D5A-CB70-3041-A42E-B88F0AF724FB}"/>
    <pc:docChg chg="addSld modSld">
      <pc:chgData name="Xin Luo" userId="82312ee5779919a4" providerId="LiveId" clId="{F4CA7D5A-CB70-3041-A42E-B88F0AF724FB}" dt="2025-05-08T15:42:12.705" v="196" actId="20577"/>
      <pc:docMkLst>
        <pc:docMk/>
      </pc:docMkLst>
      <pc:sldChg chg="addSp modSp mod">
        <pc:chgData name="Xin Luo" userId="82312ee5779919a4" providerId="LiveId" clId="{F4CA7D5A-CB70-3041-A42E-B88F0AF724FB}" dt="2025-05-08T15:41:03.323" v="110" actId="1035"/>
        <pc:sldMkLst>
          <pc:docMk/>
          <pc:sldMk cId="1576120367" sldId="2387"/>
        </pc:sldMkLst>
        <pc:spChg chg="mod">
          <ac:chgData name="Xin Luo" userId="82312ee5779919a4" providerId="LiveId" clId="{F4CA7D5A-CB70-3041-A42E-B88F0AF724FB}" dt="2025-05-08T15:40:55.337" v="104" actId="20577"/>
          <ac:spMkLst>
            <pc:docMk/>
            <pc:sldMk cId="1576120367" sldId="2387"/>
            <ac:spMk id="8" creationId="{A1A47F6B-723F-B49C-E80C-2FEA85B63F48}"/>
          </ac:spMkLst>
        </pc:spChg>
        <pc:spChg chg="mod">
          <ac:chgData name="Xin Luo" userId="82312ee5779919a4" providerId="LiveId" clId="{F4CA7D5A-CB70-3041-A42E-B88F0AF724FB}" dt="2025-05-08T15:40:45.455" v="98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F4CA7D5A-CB70-3041-A42E-B88F0AF724FB}" dt="2025-05-08T15:40:28.374" v="79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F4CA7D5A-CB70-3041-A42E-B88F0AF724FB}" dt="2025-05-08T15:41:03.323" v="110" actId="1035"/>
          <ac:grpSpMkLst>
            <pc:docMk/>
            <pc:sldMk cId="1576120367" sldId="2387"/>
            <ac:grpSpMk id="3" creationId="{12ED16A1-79B8-7DB1-1CC1-250B051BAD58}"/>
          </ac:grpSpMkLst>
        </pc:grpChg>
        <pc:grpChg chg="add mod">
          <ac:chgData name="Xin Luo" userId="82312ee5779919a4" providerId="LiveId" clId="{F4CA7D5A-CB70-3041-A42E-B88F0AF724FB}" dt="2025-05-08T15:41:00.499" v="107" actId="1038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F4CA7D5A-CB70-3041-A42E-B88F0AF724FB}" dt="2025-05-08T15:41:13.554" v="138" actId="20577"/>
        <pc:sldMkLst>
          <pc:docMk/>
          <pc:sldMk cId="2415901206" sldId="2447"/>
        </pc:sldMkLst>
        <pc:spChg chg="mod">
          <ac:chgData name="Xin Luo" userId="82312ee5779919a4" providerId="LiveId" clId="{F4CA7D5A-CB70-3041-A42E-B88F0AF724FB}" dt="2025-05-08T15:41:13.554" v="13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F4CA7D5A-CB70-3041-A42E-B88F0AF724FB}" dt="2025-05-08T15:40:05.866" v="29" actId="20577"/>
        <pc:sldMkLst>
          <pc:docMk/>
          <pc:sldMk cId="1658607177" sldId="2708"/>
        </pc:sldMkLst>
        <pc:spChg chg="mod">
          <ac:chgData name="Xin Luo" userId="82312ee5779919a4" providerId="LiveId" clId="{F4CA7D5A-CB70-3041-A42E-B88F0AF724FB}" dt="2025-05-08T15:39:56.549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F4CA7D5A-CB70-3041-A42E-B88F0AF724FB}" dt="2025-05-08T15:40:05.866" v="29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F4CA7D5A-CB70-3041-A42E-B88F0AF724FB}" dt="2025-05-08T15:41:24.491" v="169" actId="20577"/>
        <pc:sldMkLst>
          <pc:docMk/>
          <pc:sldMk cId="481122590" sldId="2709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402523077" sldId="2765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2783263808" sldId="2766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237633983" sldId="2771"/>
        </pc:sldMkLst>
      </pc:sldChg>
      <pc:sldChg chg="modSp add mod">
        <pc:chgData name="Xin Luo" userId="82312ee5779919a4" providerId="LiveId" clId="{F4CA7D5A-CB70-3041-A42E-B88F0AF724FB}" dt="2025-05-08T15:42:12.705" v="196" actId="20577"/>
        <pc:sldMkLst>
          <pc:docMk/>
          <pc:sldMk cId="509658219" sldId="2772"/>
        </pc:sldMkLst>
        <pc:spChg chg="mod">
          <ac:chgData name="Xin Luo" userId="82312ee5779919a4" providerId="LiveId" clId="{F4CA7D5A-CB70-3041-A42E-B88F0AF724FB}" dt="2025-05-08T15:42:12.705" v="196" actId="20577"/>
          <ac:spMkLst>
            <pc:docMk/>
            <pc:sldMk cId="509658219" sldId="2772"/>
            <ac:spMk id="7" creationId="{4AB04143-9F32-6D14-35CC-1C7DD08763FB}"/>
          </ac:spMkLst>
        </pc:spChg>
      </pc:sldChg>
    </pc:docChg>
  </pc:docChgLst>
  <pc:docChgLst>
    <pc:chgData name="Xin Luo" userId="82312ee5779919a4" providerId="LiveId" clId="{2A0DBCA2-3CE0-E54A-918F-19B36E319B0B}"/>
    <pc:docChg chg="undo custSel addSld delSld modSld">
      <pc:chgData name="Xin Luo" userId="82312ee5779919a4" providerId="LiveId" clId="{2A0DBCA2-3CE0-E54A-918F-19B36E319B0B}" dt="2025-05-30T12:11:55.100" v="1659" actId="403"/>
      <pc:docMkLst>
        <pc:docMk/>
      </pc:docMkLst>
      <pc:sldChg chg="addSp delSp modSp mod">
        <pc:chgData name="Xin Luo" userId="82312ee5779919a4" providerId="LiveId" clId="{2A0DBCA2-3CE0-E54A-918F-19B36E319B0B}" dt="2025-05-29T10:25:03.274" v="1238" actId="1037"/>
        <pc:sldMkLst>
          <pc:docMk/>
          <pc:sldMk cId="1038133134" sldId="2777"/>
        </pc:sldMkLst>
        <pc:spChg chg="mod">
          <ac:chgData name="Xin Luo" userId="82312ee5779919a4" providerId="LiveId" clId="{2A0DBCA2-3CE0-E54A-918F-19B36E319B0B}" dt="2025-05-29T10:25:03.274" v="1238" actId="1037"/>
          <ac:spMkLst>
            <pc:docMk/>
            <pc:sldMk cId="1038133134" sldId="2777"/>
            <ac:spMk id="2" creationId="{E9FAC99F-6B29-9C88-02EA-1CD91E71261F}"/>
          </ac:spMkLst>
        </pc:spChg>
        <pc:spChg chg="del mod">
          <ac:chgData name="Xin Luo" userId="82312ee5779919a4" providerId="LiveId" clId="{2A0DBCA2-3CE0-E54A-918F-19B36E319B0B}" dt="2025-05-29T10:23:23.058" v="1198" actId="478"/>
          <ac:spMkLst>
            <pc:docMk/>
            <pc:sldMk cId="1038133134" sldId="2777"/>
            <ac:spMk id="6" creationId="{A9380457-3DBE-DD9B-C983-CBFC53CF6CC1}"/>
          </ac:spMkLst>
        </pc:spChg>
        <pc:spChg chg="del">
          <ac:chgData name="Xin Luo" userId="82312ee5779919a4" providerId="LiveId" clId="{2A0DBCA2-3CE0-E54A-918F-19B36E319B0B}" dt="2025-05-29T10:23:17.681" v="1195" actId="478"/>
          <ac:spMkLst>
            <pc:docMk/>
            <pc:sldMk cId="1038133134" sldId="2777"/>
            <ac:spMk id="7" creationId="{0C54FE5E-E82A-3D5E-8188-167CDEB1AA05}"/>
          </ac:spMkLst>
        </pc:spChg>
        <pc:spChg chg="del">
          <ac:chgData name="Xin Luo" userId="82312ee5779919a4" providerId="LiveId" clId="{2A0DBCA2-3CE0-E54A-918F-19B36E319B0B}" dt="2025-05-29T10:23:21.882" v="1197" actId="478"/>
          <ac:spMkLst>
            <pc:docMk/>
            <pc:sldMk cId="1038133134" sldId="2777"/>
            <ac:spMk id="8" creationId="{9EE610DE-BB47-A30C-4DD9-9E9C1DDA0CF9}"/>
          </ac:spMkLst>
        </pc:spChg>
        <pc:spChg chg="add del mod">
          <ac:chgData name="Xin Luo" userId="82312ee5779919a4" providerId="LiveId" clId="{2A0DBCA2-3CE0-E54A-918F-19B36E319B0B}" dt="2025-05-29T10:23:25.618" v="1200" actId="478"/>
          <ac:spMkLst>
            <pc:docMk/>
            <pc:sldMk cId="1038133134" sldId="2777"/>
            <ac:spMk id="9" creationId="{536EB445-5C55-C6B2-EDD2-87A202DE0E0E}"/>
          </ac:spMkLst>
        </pc:spChg>
        <pc:spChg chg="add del mod">
          <ac:chgData name="Xin Luo" userId="82312ee5779919a4" providerId="LiveId" clId="{2A0DBCA2-3CE0-E54A-918F-19B36E319B0B}" dt="2025-05-29T10:23:35.953" v="1203" actId="21"/>
          <ac:spMkLst>
            <pc:docMk/>
            <pc:sldMk cId="1038133134" sldId="2777"/>
            <ac:spMk id="11" creationId="{040770E5-1C55-CB8B-702E-262054800597}"/>
          </ac:spMkLst>
        </pc:spChg>
        <pc:picChg chg="add del mod">
          <ac:chgData name="Xin Luo" userId="82312ee5779919a4" providerId="LiveId" clId="{2A0DBCA2-3CE0-E54A-918F-19B36E319B0B}" dt="2025-05-29T10:23:25.618" v="1200" actId="478"/>
          <ac:picMkLst>
            <pc:docMk/>
            <pc:sldMk cId="1038133134" sldId="2777"/>
            <ac:picMk id="4" creationId="{1FB255DC-43B5-6AFF-9AAF-1AA9E2A0997C}"/>
          </ac:picMkLst>
        </pc:picChg>
        <pc:picChg chg="del">
          <ac:chgData name="Xin Luo" userId="82312ee5779919a4" providerId="LiveId" clId="{2A0DBCA2-3CE0-E54A-918F-19B36E319B0B}" dt="2025-05-29T10:23:17.681" v="1195" actId="478"/>
          <ac:picMkLst>
            <pc:docMk/>
            <pc:sldMk cId="1038133134" sldId="2777"/>
            <ac:picMk id="5" creationId="{BCC9628A-D6A3-4474-F2E6-59F3452AD5F3}"/>
          </ac:picMkLst>
        </pc:picChg>
        <pc:picChg chg="add del mod">
          <ac:chgData name="Xin Luo" userId="82312ee5779919a4" providerId="LiveId" clId="{2A0DBCA2-3CE0-E54A-918F-19B36E319B0B}" dt="2025-05-29T10:23:35.953" v="1203" actId="21"/>
          <ac:picMkLst>
            <pc:docMk/>
            <pc:sldMk cId="1038133134" sldId="2777"/>
            <ac:picMk id="10" creationId="{5D945D69-662E-C9B9-075B-2B4DEF29EF7B}"/>
          </ac:picMkLst>
        </pc:picChg>
      </pc:sldChg>
      <pc:sldChg chg="delSp mod">
        <pc:chgData name="Xin Luo" userId="82312ee5779919a4" providerId="LiveId" clId="{2A0DBCA2-3CE0-E54A-918F-19B36E319B0B}" dt="2025-05-29T10:22:34.863" v="1187" actId="478"/>
        <pc:sldMkLst>
          <pc:docMk/>
          <pc:sldMk cId="3685202054" sldId="2782"/>
        </pc:sldMkLst>
        <pc:graphicFrameChg chg="del">
          <ac:chgData name="Xin Luo" userId="82312ee5779919a4" providerId="LiveId" clId="{2A0DBCA2-3CE0-E54A-918F-19B36E319B0B}" dt="2025-05-29T10:22:34.863" v="1187" actId="478"/>
          <ac:graphicFrameMkLst>
            <pc:docMk/>
            <pc:sldMk cId="3685202054" sldId="2782"/>
            <ac:graphicFrameMk id="4" creationId="{E6FEB4C4-1DAA-818E-54EE-B25FF184C004}"/>
          </ac:graphicFrameMkLst>
        </pc:graphicFrameChg>
      </pc:sldChg>
      <pc:sldChg chg="addSp delSp modSp mod">
        <pc:chgData name="Xin Luo" userId="82312ee5779919a4" providerId="LiveId" clId="{2A0DBCA2-3CE0-E54A-918F-19B36E319B0B}" dt="2025-05-28T10:59:07.001" v="978" actId="1036"/>
        <pc:sldMkLst>
          <pc:docMk/>
          <pc:sldMk cId="144882198" sldId="2784"/>
        </pc:sldMkLst>
        <pc:spChg chg="mod">
          <ac:chgData name="Xin Luo" userId="82312ee5779919a4" providerId="LiveId" clId="{2A0DBCA2-3CE0-E54A-918F-19B36E319B0B}" dt="2025-05-28T10:57:00.927" v="899" actId="404"/>
          <ac:spMkLst>
            <pc:docMk/>
            <pc:sldMk cId="144882198" sldId="2784"/>
            <ac:spMk id="2" creationId="{F5B37EF0-8CAB-CD5D-D1CE-213C4FFCDAEC}"/>
          </ac:spMkLst>
        </pc:spChg>
        <pc:spChg chg="add mod">
          <ac:chgData name="Xin Luo" userId="82312ee5779919a4" providerId="LiveId" clId="{2A0DBCA2-3CE0-E54A-918F-19B36E319B0B}" dt="2025-05-28T10:59:03.354" v="973" actId="1076"/>
          <ac:spMkLst>
            <pc:docMk/>
            <pc:sldMk cId="144882198" sldId="2784"/>
            <ac:spMk id="14" creationId="{D787D27C-442A-B6F5-9D91-27E26893E12D}"/>
          </ac:spMkLst>
        </pc:spChg>
        <pc:spChg chg="add mod">
          <ac:chgData name="Xin Luo" userId="82312ee5779919a4" providerId="LiveId" clId="{2A0DBCA2-3CE0-E54A-918F-19B36E319B0B}" dt="2025-05-28T10:59:07.001" v="978" actId="1036"/>
          <ac:spMkLst>
            <pc:docMk/>
            <pc:sldMk cId="144882198" sldId="2784"/>
            <ac:spMk id="15" creationId="{9B36CD2B-05E9-662C-D991-C34AA976A91D}"/>
          </ac:spMkLst>
        </pc:spChg>
        <pc:picChg chg="add mod">
          <ac:chgData name="Xin Luo" userId="82312ee5779919a4" providerId="LiveId" clId="{2A0DBCA2-3CE0-E54A-918F-19B36E319B0B}" dt="2025-05-28T10:59:03.354" v="973" actId="1076"/>
          <ac:picMkLst>
            <pc:docMk/>
            <pc:sldMk cId="144882198" sldId="2784"/>
            <ac:picMk id="6" creationId="{A0306BA3-78FA-42F2-7A4B-506A348E42FA}"/>
          </ac:picMkLst>
        </pc:picChg>
        <pc:picChg chg="add mod">
          <ac:chgData name="Xin Luo" userId="82312ee5779919a4" providerId="LiveId" clId="{2A0DBCA2-3CE0-E54A-918F-19B36E319B0B}" dt="2025-05-28T10:59:07.001" v="978" actId="1036"/>
          <ac:picMkLst>
            <pc:docMk/>
            <pc:sldMk cId="144882198" sldId="2784"/>
            <ac:picMk id="8" creationId="{25BEA534-0AD9-4DCD-0785-17003919D92A}"/>
          </ac:picMkLst>
        </pc:picChg>
      </pc:sldChg>
      <pc:sldChg chg="modSp mod">
        <pc:chgData name="Xin Luo" userId="82312ee5779919a4" providerId="LiveId" clId="{2A0DBCA2-3CE0-E54A-918F-19B36E319B0B}" dt="2025-05-29T10:09:17.524" v="1031" actId="20577"/>
        <pc:sldMkLst>
          <pc:docMk/>
          <pc:sldMk cId="2358812282" sldId="2785"/>
        </pc:sldMkLst>
        <pc:spChg chg="mod">
          <ac:chgData name="Xin Luo" userId="82312ee5779919a4" providerId="LiveId" clId="{2A0DBCA2-3CE0-E54A-918F-19B36E319B0B}" dt="2025-05-29T10:09:17.524" v="1031" actId="20577"/>
          <ac:spMkLst>
            <pc:docMk/>
            <pc:sldMk cId="2358812282" sldId="2785"/>
            <ac:spMk id="7" creationId="{078A7C9C-DCFD-9EEB-ACDE-67F78FC8C501}"/>
          </ac:spMkLst>
        </pc:spChg>
      </pc:sldChg>
      <pc:sldChg chg="del">
        <pc:chgData name="Xin Luo" userId="82312ee5779919a4" providerId="LiveId" clId="{2A0DBCA2-3CE0-E54A-918F-19B36E319B0B}" dt="2025-05-28T10:55:34.565" v="716" actId="2696"/>
        <pc:sldMkLst>
          <pc:docMk/>
          <pc:sldMk cId="987532325" sldId="2786"/>
        </pc:sldMkLst>
      </pc:sldChg>
      <pc:sldChg chg="modSp add mod modNotesTx">
        <pc:chgData name="Xin Luo" userId="82312ee5779919a4" providerId="LiveId" clId="{2A0DBCA2-3CE0-E54A-918F-19B36E319B0B}" dt="2025-05-28T10:54:28.317" v="715" actId="20577"/>
        <pc:sldMkLst>
          <pc:docMk/>
          <pc:sldMk cId="879334596" sldId="2787"/>
        </pc:sldMkLst>
        <pc:spChg chg="mod">
          <ac:chgData name="Xin Luo" userId="82312ee5779919a4" providerId="LiveId" clId="{2A0DBCA2-3CE0-E54A-918F-19B36E319B0B}" dt="2025-05-28T10:52:59.047" v="525" actId="20577"/>
          <ac:spMkLst>
            <pc:docMk/>
            <pc:sldMk cId="879334596" sldId="2787"/>
            <ac:spMk id="2" creationId="{4C5B8BDA-E2F2-7B45-168A-5933EB3ED4BA}"/>
          </ac:spMkLst>
        </pc:spChg>
      </pc:sldChg>
      <pc:sldChg chg="modSp add mod">
        <pc:chgData name="Xin Luo" userId="82312ee5779919a4" providerId="LiveId" clId="{2A0DBCA2-3CE0-E54A-918F-19B36E319B0B}" dt="2025-05-30T04:20:09.165" v="1325" actId="14100"/>
        <pc:sldMkLst>
          <pc:docMk/>
          <pc:sldMk cId="748716940" sldId="2788"/>
        </pc:sldMkLst>
        <pc:spChg chg="mod">
          <ac:chgData name="Xin Luo" userId="82312ee5779919a4" providerId="LiveId" clId="{2A0DBCA2-3CE0-E54A-918F-19B36E319B0B}" dt="2025-05-30T04:20:09.165" v="1325" actId="14100"/>
          <ac:spMkLst>
            <pc:docMk/>
            <pc:sldMk cId="748716940" sldId="2788"/>
            <ac:spMk id="2" creationId="{B0DDE708-88C7-DB12-590B-94A7753CB176}"/>
          </ac:spMkLst>
        </pc:spChg>
      </pc:sldChg>
      <pc:sldChg chg="modSp mod">
        <pc:chgData name="Xin Luo" userId="82312ee5779919a4" providerId="LiveId" clId="{2A0DBCA2-3CE0-E54A-918F-19B36E319B0B}" dt="2025-05-29T10:07:52.004" v="1026" actId="113"/>
        <pc:sldMkLst>
          <pc:docMk/>
          <pc:sldMk cId="1388434959" sldId="2790"/>
        </pc:sldMkLst>
        <pc:spChg chg="mod">
          <ac:chgData name="Xin Luo" userId="82312ee5779919a4" providerId="LiveId" clId="{2A0DBCA2-3CE0-E54A-918F-19B36E319B0B}" dt="2025-05-29T10:07:52.004" v="1026" actId="113"/>
          <ac:spMkLst>
            <pc:docMk/>
            <pc:sldMk cId="1388434959" sldId="2790"/>
            <ac:spMk id="2" creationId="{9D36C4CB-A8FD-6149-9C91-AFA1DB2B631F}"/>
          </ac:spMkLst>
        </pc:spChg>
      </pc:sldChg>
      <pc:sldChg chg="delSp modSp mod">
        <pc:chgData name="Xin Luo" userId="82312ee5779919a4" providerId="LiveId" clId="{2A0DBCA2-3CE0-E54A-918F-19B36E319B0B}" dt="2025-05-30T12:11:22.874" v="1640" actId="14100"/>
        <pc:sldMkLst>
          <pc:docMk/>
          <pc:sldMk cId="3745031481" sldId="2792"/>
        </pc:sldMkLst>
        <pc:spChg chg="mod">
          <ac:chgData name="Xin Luo" userId="82312ee5779919a4" providerId="LiveId" clId="{2A0DBCA2-3CE0-E54A-918F-19B36E319B0B}" dt="2025-05-30T12:11:19.169" v="1639" actId="1076"/>
          <ac:spMkLst>
            <pc:docMk/>
            <pc:sldMk cId="3745031481" sldId="2792"/>
            <ac:spMk id="2" creationId="{FB6FE1B5-6BCF-FDED-8313-0493CF45F3B4}"/>
          </ac:spMkLst>
        </pc:spChg>
        <pc:spChg chg="mod">
          <ac:chgData name="Xin Luo" userId="82312ee5779919a4" providerId="LiveId" clId="{2A0DBCA2-3CE0-E54A-918F-19B36E319B0B}" dt="2025-05-30T12:11:14.895" v="1638" actId="1076"/>
          <ac:spMkLst>
            <pc:docMk/>
            <pc:sldMk cId="3745031481" sldId="2792"/>
            <ac:spMk id="7" creationId="{99E4C462-87E6-FF3F-581F-45052C1ABE05}"/>
          </ac:spMkLst>
        </pc:spChg>
        <pc:spChg chg="del mod">
          <ac:chgData name="Xin Luo" userId="82312ee5779919a4" providerId="LiveId" clId="{2A0DBCA2-3CE0-E54A-918F-19B36E319B0B}" dt="2025-05-30T04:19:11.381" v="1299" actId="478"/>
          <ac:spMkLst>
            <pc:docMk/>
            <pc:sldMk cId="3745031481" sldId="2792"/>
            <ac:spMk id="12" creationId="{42D60EC9-9C8B-D25B-1FC3-E06E3BD554DA}"/>
          </ac:spMkLst>
        </pc:spChg>
        <pc:picChg chg="mod">
          <ac:chgData name="Xin Luo" userId="82312ee5779919a4" providerId="LiveId" clId="{2A0DBCA2-3CE0-E54A-918F-19B36E319B0B}" dt="2025-05-30T12:11:22.874" v="1640" actId="14100"/>
          <ac:picMkLst>
            <pc:docMk/>
            <pc:sldMk cId="3745031481" sldId="2792"/>
            <ac:picMk id="10" creationId="{8B39BB2F-4FC4-D17A-BADA-70FAB5A81853}"/>
          </ac:picMkLst>
        </pc:picChg>
      </pc:sldChg>
      <pc:sldChg chg="del">
        <pc:chgData name="Xin Luo" userId="82312ee5779919a4" providerId="LiveId" clId="{2A0DBCA2-3CE0-E54A-918F-19B36E319B0B}" dt="2025-05-29T10:29:17.723" v="1239" actId="2696"/>
        <pc:sldMkLst>
          <pc:docMk/>
          <pc:sldMk cId="2893877207" sldId="2793"/>
        </pc:sldMkLst>
      </pc:sldChg>
      <pc:sldChg chg="addSp modSp mod">
        <pc:chgData name="Xin Luo" userId="82312ee5779919a4" providerId="LiveId" clId="{2A0DBCA2-3CE0-E54A-918F-19B36E319B0B}" dt="2025-05-29T10:22:00.619" v="1185" actId="5793"/>
        <pc:sldMkLst>
          <pc:docMk/>
          <pc:sldMk cId="4160980532" sldId="2794"/>
        </pc:sldMkLst>
        <pc:spChg chg="mod">
          <ac:chgData name="Xin Luo" userId="82312ee5779919a4" providerId="LiveId" clId="{2A0DBCA2-3CE0-E54A-918F-19B36E319B0B}" dt="2025-05-29T10:19:04.489" v="1165" actId="1076"/>
          <ac:spMkLst>
            <pc:docMk/>
            <pc:sldMk cId="4160980532" sldId="2794"/>
            <ac:spMk id="2" creationId="{F310F7B2-8B51-3206-A040-37B36A866F3A}"/>
          </ac:spMkLst>
        </pc:spChg>
        <pc:spChg chg="add mod">
          <ac:chgData name="Xin Luo" userId="82312ee5779919a4" providerId="LiveId" clId="{2A0DBCA2-3CE0-E54A-918F-19B36E319B0B}" dt="2025-05-29T10:22:00.619" v="1185" actId="5793"/>
          <ac:spMkLst>
            <pc:docMk/>
            <pc:sldMk cId="4160980532" sldId="2794"/>
            <ac:spMk id="6" creationId="{8C6BDA12-D0BD-1803-7E37-D04C9A87A14D}"/>
          </ac:spMkLst>
        </pc:spChg>
        <pc:graphicFrameChg chg="add mod modGraphic">
          <ac:chgData name="Xin Luo" userId="82312ee5779919a4" providerId="LiveId" clId="{2A0DBCA2-3CE0-E54A-918F-19B36E319B0B}" dt="2025-05-29T10:19:39.394" v="1171" actId="14100"/>
          <ac:graphicFrameMkLst>
            <pc:docMk/>
            <pc:sldMk cId="4160980532" sldId="2794"/>
            <ac:graphicFrameMk id="4" creationId="{5880FD29-4644-6CCC-76A1-99827A2BB973}"/>
          </ac:graphicFrameMkLst>
        </pc:graphicFrameChg>
      </pc:sldChg>
      <pc:sldChg chg="delSp modSp del mod">
        <pc:chgData name="Xin Luo" userId="82312ee5779919a4" providerId="LiveId" clId="{2A0DBCA2-3CE0-E54A-918F-19B36E319B0B}" dt="2025-05-30T12:07:34.402" v="1625" actId="2696"/>
        <pc:sldMkLst>
          <pc:docMk/>
          <pc:sldMk cId="834919842" sldId="2795"/>
        </pc:sldMkLst>
        <pc:spChg chg="mod">
          <ac:chgData name="Xin Luo" userId="82312ee5779919a4" providerId="LiveId" clId="{2A0DBCA2-3CE0-E54A-918F-19B36E319B0B}" dt="2025-05-30T12:07:32.699" v="1624" actId="20577"/>
          <ac:spMkLst>
            <pc:docMk/>
            <pc:sldMk cId="834919842" sldId="2795"/>
            <ac:spMk id="2" creationId="{8A145C27-762F-6AD4-AC79-CDA467A6A2CE}"/>
          </ac:spMkLst>
        </pc:spChg>
        <pc:picChg chg="del">
          <ac:chgData name="Xin Luo" userId="82312ee5779919a4" providerId="LiveId" clId="{2A0DBCA2-3CE0-E54A-918F-19B36E319B0B}" dt="2025-05-30T12:07:27.985" v="1611" actId="478"/>
          <ac:picMkLst>
            <pc:docMk/>
            <pc:sldMk cId="834919842" sldId="2795"/>
            <ac:picMk id="5" creationId="{8448B791-0CE8-0904-7B3F-EB50F934B97F}"/>
          </ac:picMkLst>
        </pc:picChg>
      </pc:sldChg>
      <pc:sldChg chg="addSp delSp modSp mod">
        <pc:chgData name="Xin Luo" userId="82312ee5779919a4" providerId="LiveId" clId="{2A0DBCA2-3CE0-E54A-918F-19B36E319B0B}" dt="2025-05-30T04:31:31.635" v="1407" actId="20577"/>
        <pc:sldMkLst>
          <pc:docMk/>
          <pc:sldMk cId="444850638" sldId="2796"/>
        </pc:sldMkLst>
        <pc:spChg chg="add del mod">
          <ac:chgData name="Xin Luo" userId="82312ee5779919a4" providerId="LiveId" clId="{2A0DBCA2-3CE0-E54A-918F-19B36E319B0B}" dt="2025-05-30T04:31:31.635" v="1407" actId="20577"/>
          <ac:spMkLst>
            <pc:docMk/>
            <pc:sldMk cId="444850638" sldId="2796"/>
            <ac:spMk id="4" creationId="{5442ED47-C313-6523-DDDB-98B26A6D5992}"/>
          </ac:spMkLst>
        </pc:spChg>
        <pc:spChg chg="mod">
          <ac:chgData name="Xin Luo" userId="82312ee5779919a4" providerId="LiveId" clId="{2A0DBCA2-3CE0-E54A-918F-19B36E319B0B}" dt="2025-05-30T03:22:22.060" v="1295" actId="1076"/>
          <ac:spMkLst>
            <pc:docMk/>
            <pc:sldMk cId="444850638" sldId="2796"/>
            <ac:spMk id="5" creationId="{D16F1C4A-185C-8B12-0E8A-FF7B362BFEF0}"/>
          </ac:spMkLst>
        </pc:spChg>
        <pc:spChg chg="del mod">
          <ac:chgData name="Xin Luo" userId="82312ee5779919a4" providerId="LiveId" clId="{2A0DBCA2-3CE0-E54A-918F-19B36E319B0B}" dt="2025-05-30T03:19:41.145" v="1267" actId="478"/>
          <ac:spMkLst>
            <pc:docMk/>
            <pc:sldMk cId="444850638" sldId="2796"/>
            <ac:spMk id="7" creationId="{9D9F9F3A-5C4A-24A5-E7C5-3B706A6DB06A}"/>
          </ac:spMkLst>
        </pc:spChg>
        <pc:spChg chg="add mod">
          <ac:chgData name="Xin Luo" userId="82312ee5779919a4" providerId="LiveId" clId="{2A0DBCA2-3CE0-E54A-918F-19B36E319B0B}" dt="2025-05-30T04:30:16.954" v="1360" actId="1036"/>
          <ac:spMkLst>
            <pc:docMk/>
            <pc:sldMk cId="444850638" sldId="2796"/>
            <ac:spMk id="14" creationId="{434E633A-235B-B1DC-7095-E67396877E34}"/>
          </ac:spMkLst>
        </pc:spChg>
        <pc:spChg chg="add del mod">
          <ac:chgData name="Xin Luo" userId="82312ee5779919a4" providerId="LiveId" clId="{2A0DBCA2-3CE0-E54A-918F-19B36E319B0B}" dt="2025-05-30T04:16:07.158" v="1298" actId="478"/>
          <ac:spMkLst>
            <pc:docMk/>
            <pc:sldMk cId="444850638" sldId="2796"/>
            <ac:spMk id="17" creationId="{2591BAA0-B95F-D6FF-3BF7-C6A29FF46858}"/>
          </ac:spMkLst>
        </pc:spChg>
        <pc:picChg chg="add del mod">
          <ac:chgData name="Xin Luo" userId="82312ee5779919a4" providerId="LiveId" clId="{2A0DBCA2-3CE0-E54A-918F-19B36E319B0B}" dt="2025-05-30T03:17:19.028" v="1245" actId="478"/>
          <ac:picMkLst>
            <pc:docMk/>
            <pc:sldMk cId="444850638" sldId="2796"/>
            <ac:picMk id="6" creationId="{DDEA14BC-8217-37EB-1508-C70ABD173DB6}"/>
          </ac:picMkLst>
        </pc:picChg>
        <pc:picChg chg="add del mod">
          <ac:chgData name="Xin Luo" userId="82312ee5779919a4" providerId="LiveId" clId="{2A0DBCA2-3CE0-E54A-918F-19B36E319B0B}" dt="2025-05-30T03:17:20.170" v="1246" actId="478"/>
          <ac:picMkLst>
            <pc:docMk/>
            <pc:sldMk cId="444850638" sldId="2796"/>
            <ac:picMk id="9" creationId="{363AB6E1-AE33-EE14-F4D7-DCC5B2A99D6F}"/>
          </ac:picMkLst>
        </pc:picChg>
        <pc:picChg chg="add del mod">
          <ac:chgData name="Xin Luo" userId="82312ee5779919a4" providerId="LiveId" clId="{2A0DBCA2-3CE0-E54A-918F-19B36E319B0B}" dt="2025-05-30T03:19:24.640" v="1260" actId="478"/>
          <ac:picMkLst>
            <pc:docMk/>
            <pc:sldMk cId="444850638" sldId="2796"/>
            <ac:picMk id="10" creationId="{0252CDB0-D675-EE5B-5AE6-1B21BC2EB311}"/>
          </ac:picMkLst>
        </pc:picChg>
        <pc:picChg chg="add del mod">
          <ac:chgData name="Xin Luo" userId="82312ee5779919a4" providerId="LiveId" clId="{2A0DBCA2-3CE0-E54A-918F-19B36E319B0B}" dt="2025-05-30T03:20:21.024" v="1272" actId="478"/>
          <ac:picMkLst>
            <pc:docMk/>
            <pc:sldMk cId="444850638" sldId="2796"/>
            <ac:picMk id="12" creationId="{4C9D3D24-2481-B818-0AA1-7366418FE434}"/>
          </ac:picMkLst>
        </pc:picChg>
        <pc:picChg chg="add mod">
          <ac:chgData name="Xin Luo" userId="82312ee5779919a4" providerId="LiveId" clId="{2A0DBCA2-3CE0-E54A-918F-19B36E319B0B}" dt="2025-05-30T04:30:21.535" v="1367" actId="1037"/>
          <ac:picMkLst>
            <pc:docMk/>
            <pc:sldMk cId="444850638" sldId="2796"/>
            <ac:picMk id="16" creationId="{28BE0203-5D85-2114-004F-451508B44805}"/>
          </ac:picMkLst>
        </pc:picChg>
      </pc:sldChg>
      <pc:sldChg chg="addSp delSp modSp add mod">
        <pc:chgData name="Xin Luo" userId="82312ee5779919a4" providerId="LiveId" clId="{2A0DBCA2-3CE0-E54A-918F-19B36E319B0B}" dt="2025-05-29T10:29:50.908" v="1243" actId="27614"/>
        <pc:sldMkLst>
          <pc:docMk/>
          <pc:sldMk cId="676731434" sldId="2797"/>
        </pc:sldMkLst>
        <pc:spChg chg="mod">
          <ac:chgData name="Xin Luo" userId="82312ee5779919a4" providerId="LiveId" clId="{2A0DBCA2-3CE0-E54A-918F-19B36E319B0B}" dt="2025-05-29T10:23:01.927" v="1193" actId="20577"/>
          <ac:spMkLst>
            <pc:docMk/>
            <pc:sldMk cId="676731434" sldId="2797"/>
            <ac:spMk id="2" creationId="{ECCA97C2-903D-6DCD-A8DF-A104D48A0E06}"/>
          </ac:spMkLst>
        </pc:spChg>
        <pc:spChg chg="del">
          <ac:chgData name="Xin Luo" userId="82312ee5779919a4" providerId="LiveId" clId="{2A0DBCA2-3CE0-E54A-918F-19B36E319B0B}" dt="2025-05-29T10:22:50.037" v="1188" actId="478"/>
          <ac:spMkLst>
            <pc:docMk/>
            <pc:sldMk cId="676731434" sldId="2797"/>
            <ac:spMk id="6" creationId="{87667C33-45C7-5B4D-28A0-377AC1D7357F}"/>
          </ac:spMkLst>
        </pc:spChg>
        <pc:spChg chg="add mod">
          <ac:chgData name="Xin Luo" userId="82312ee5779919a4" providerId="LiveId" clId="{2A0DBCA2-3CE0-E54A-918F-19B36E319B0B}" dt="2025-05-29T10:23:06.075" v="1194" actId="1076"/>
          <ac:spMkLst>
            <pc:docMk/>
            <pc:sldMk cId="676731434" sldId="2797"/>
            <ac:spMk id="7" creationId="{CC65631A-45A4-798B-41F9-F6B691F4B007}"/>
          </ac:spMkLst>
        </pc:spChg>
        <pc:graphicFrameChg chg="del modGraphic">
          <ac:chgData name="Xin Luo" userId="82312ee5779919a4" providerId="LiveId" clId="{2A0DBCA2-3CE0-E54A-918F-19B36E319B0B}" dt="2025-05-29T10:22:53.766" v="1190" actId="478"/>
          <ac:graphicFrameMkLst>
            <pc:docMk/>
            <pc:sldMk cId="676731434" sldId="2797"/>
            <ac:graphicFrameMk id="4" creationId="{EA594A8C-60B1-CF8A-E22E-DD53263CDC11}"/>
          </ac:graphicFrameMkLst>
        </pc:graphicFrameChg>
        <pc:picChg chg="add del mod">
          <ac:chgData name="Xin Luo" userId="82312ee5779919a4" providerId="LiveId" clId="{2A0DBCA2-3CE0-E54A-918F-19B36E319B0B}" dt="2025-05-29T10:29:41.757" v="1240" actId="478"/>
          <ac:picMkLst>
            <pc:docMk/>
            <pc:sldMk cId="676731434" sldId="2797"/>
            <ac:picMk id="5" creationId="{08A302CE-697B-CA73-7FBF-A50E38F0E34B}"/>
          </ac:picMkLst>
        </pc:picChg>
        <pc:picChg chg="add mod">
          <ac:chgData name="Xin Luo" userId="82312ee5779919a4" providerId="LiveId" clId="{2A0DBCA2-3CE0-E54A-918F-19B36E319B0B}" dt="2025-05-29T10:29:50.908" v="1243" actId="27614"/>
          <ac:picMkLst>
            <pc:docMk/>
            <pc:sldMk cId="676731434" sldId="2797"/>
            <ac:picMk id="9" creationId="{0F2C459A-758B-1BF3-E51A-A20BED820C2B}"/>
          </ac:picMkLst>
        </pc:picChg>
      </pc:sldChg>
      <pc:sldChg chg="modSp mod">
        <pc:chgData name="Xin Luo" userId="82312ee5779919a4" providerId="LiveId" clId="{2A0DBCA2-3CE0-E54A-918F-19B36E319B0B}" dt="2025-05-30T12:11:55.100" v="1659" actId="403"/>
        <pc:sldMkLst>
          <pc:docMk/>
          <pc:sldMk cId="2582982397" sldId="2798"/>
        </pc:sldMkLst>
        <pc:spChg chg="mod">
          <ac:chgData name="Xin Luo" userId="82312ee5779919a4" providerId="LiveId" clId="{2A0DBCA2-3CE0-E54A-918F-19B36E319B0B}" dt="2025-05-30T12:11:55.100" v="1659" actId="403"/>
          <ac:spMkLst>
            <pc:docMk/>
            <pc:sldMk cId="2582982397" sldId="2798"/>
            <ac:spMk id="2" creationId="{020EBE1A-98D7-0C5E-06A6-D2F519AC771C}"/>
          </ac:spMkLst>
        </pc:spChg>
        <pc:spChg chg="mod">
          <ac:chgData name="Xin Luo" userId="82312ee5779919a4" providerId="LiveId" clId="{2A0DBCA2-3CE0-E54A-918F-19B36E319B0B}" dt="2025-05-30T12:11:45.635" v="1647" actId="1037"/>
          <ac:spMkLst>
            <pc:docMk/>
            <pc:sldMk cId="2582982397" sldId="2798"/>
            <ac:spMk id="5" creationId="{4A0B4C54-E6BA-175D-6C14-58C6934FD7E9}"/>
          </ac:spMkLst>
        </pc:spChg>
        <pc:spChg chg="mod">
          <ac:chgData name="Xin Luo" userId="82312ee5779919a4" providerId="LiveId" clId="{2A0DBCA2-3CE0-E54A-918F-19B36E319B0B}" dt="2025-05-30T12:11:52.145" v="1658" actId="1035"/>
          <ac:spMkLst>
            <pc:docMk/>
            <pc:sldMk cId="2582982397" sldId="2798"/>
            <ac:spMk id="7" creationId="{056B4A7B-F63D-1B66-872D-22556435A322}"/>
          </ac:spMkLst>
        </pc:spChg>
        <pc:picChg chg="mod">
          <ac:chgData name="Xin Luo" userId="82312ee5779919a4" providerId="LiveId" clId="{2A0DBCA2-3CE0-E54A-918F-19B36E319B0B}" dt="2025-05-30T12:11:52.145" v="1658" actId="1035"/>
          <ac:picMkLst>
            <pc:docMk/>
            <pc:sldMk cId="2582982397" sldId="2798"/>
            <ac:picMk id="8" creationId="{4A88A7FA-8D11-982E-F396-FEE0F80F4B57}"/>
          </ac:picMkLst>
        </pc:picChg>
      </pc:sldChg>
      <pc:sldChg chg="modSp mod">
        <pc:chgData name="Xin Luo" userId="82312ee5779919a4" providerId="LiveId" clId="{2A0DBCA2-3CE0-E54A-918F-19B36E319B0B}" dt="2025-05-30T01:08:49.633" v="1244" actId="1076"/>
        <pc:sldMkLst>
          <pc:docMk/>
          <pc:sldMk cId="825408484" sldId="2799"/>
        </pc:sldMkLst>
        <pc:picChg chg="mod">
          <ac:chgData name="Xin Luo" userId="82312ee5779919a4" providerId="LiveId" clId="{2A0DBCA2-3CE0-E54A-918F-19B36E319B0B}" dt="2025-05-30T01:08:49.633" v="1244" actId="1076"/>
          <ac:picMkLst>
            <pc:docMk/>
            <pc:sldMk cId="825408484" sldId="2799"/>
            <ac:picMk id="7" creationId="{7B5DE894-8B1B-368D-123D-FB31F5BCCCA8}"/>
          </ac:picMkLst>
        </pc:picChg>
      </pc:sldChg>
      <pc:sldChg chg="addSp delSp modSp add mod">
        <pc:chgData name="Xin Luo" userId="82312ee5779919a4" providerId="LiveId" clId="{2A0DBCA2-3CE0-E54A-918F-19B36E319B0B}" dt="2025-05-30T12:11:33.513" v="1641" actId="14100"/>
        <pc:sldMkLst>
          <pc:docMk/>
          <pc:sldMk cId="344140360" sldId="2800"/>
        </pc:sldMkLst>
        <pc:spChg chg="mod">
          <ac:chgData name="Xin Luo" userId="82312ee5779919a4" providerId="LiveId" clId="{2A0DBCA2-3CE0-E54A-918F-19B36E319B0B}" dt="2025-05-30T07:19:03.103" v="1483" actId="404"/>
          <ac:spMkLst>
            <pc:docMk/>
            <pc:sldMk cId="344140360" sldId="2800"/>
            <ac:spMk id="2" creationId="{22ADC2F6-39F6-C7CB-2888-3EDBAB720EB0}"/>
          </ac:spMkLst>
        </pc:spChg>
        <pc:spChg chg="mod">
          <ac:chgData name="Xin Luo" userId="82312ee5779919a4" providerId="LiveId" clId="{2A0DBCA2-3CE0-E54A-918F-19B36E319B0B}" dt="2025-05-30T07:31:20.024" v="1604" actId="1076"/>
          <ac:spMkLst>
            <pc:docMk/>
            <pc:sldMk cId="344140360" sldId="2800"/>
            <ac:spMk id="4" creationId="{EFBF61C4-5F2F-9886-27D3-C20E19ED0784}"/>
          </ac:spMkLst>
        </pc:spChg>
        <pc:spChg chg="del">
          <ac:chgData name="Xin Luo" userId="82312ee5779919a4" providerId="LiveId" clId="{2A0DBCA2-3CE0-E54A-918F-19B36E319B0B}" dt="2025-05-30T07:16:23.583" v="1409" actId="478"/>
          <ac:spMkLst>
            <pc:docMk/>
            <pc:sldMk cId="344140360" sldId="2800"/>
            <ac:spMk id="5" creationId="{C4FBCD6D-DAA2-A849-669E-7BE524BDB597}"/>
          </ac:spMkLst>
        </pc:spChg>
        <pc:spChg chg="add mod">
          <ac:chgData name="Xin Luo" userId="82312ee5779919a4" providerId="LiveId" clId="{2A0DBCA2-3CE0-E54A-918F-19B36E319B0B}" dt="2025-05-30T12:11:33.513" v="1641" actId="14100"/>
          <ac:spMkLst>
            <pc:docMk/>
            <pc:sldMk cId="344140360" sldId="2800"/>
            <ac:spMk id="10" creationId="{FA3E6552-B99F-0667-FFFF-05330AB4A03C}"/>
          </ac:spMkLst>
        </pc:spChg>
        <pc:spChg chg="del">
          <ac:chgData name="Xin Luo" userId="82312ee5779919a4" providerId="LiveId" clId="{2A0DBCA2-3CE0-E54A-918F-19B36E319B0B}" dt="2025-05-30T07:17:16.722" v="1457" actId="478"/>
          <ac:spMkLst>
            <pc:docMk/>
            <pc:sldMk cId="344140360" sldId="2800"/>
            <ac:spMk id="14" creationId="{B8A7EE5C-DBEB-04D6-C68A-2BD0CBF08ED8}"/>
          </ac:spMkLst>
        </pc:spChg>
        <pc:picChg chg="add del mod">
          <ac:chgData name="Xin Luo" userId="82312ee5779919a4" providerId="LiveId" clId="{2A0DBCA2-3CE0-E54A-918F-19B36E319B0B}" dt="2025-05-30T07:28:28.644" v="1507" actId="478"/>
          <ac:picMkLst>
            <pc:docMk/>
            <pc:sldMk cId="344140360" sldId="2800"/>
            <ac:picMk id="7" creationId="{8AAE2F15-CC14-B741-31FE-6C78215E5586}"/>
          </ac:picMkLst>
        </pc:picChg>
        <pc:picChg chg="add mod">
          <ac:chgData name="Xin Luo" userId="82312ee5779919a4" providerId="LiveId" clId="{2A0DBCA2-3CE0-E54A-918F-19B36E319B0B}" dt="2025-05-30T07:28:39.322" v="1520" actId="1038"/>
          <ac:picMkLst>
            <pc:docMk/>
            <pc:sldMk cId="344140360" sldId="2800"/>
            <ac:picMk id="9" creationId="{26E5A3E9-3268-F2A1-89E5-1D7859627017}"/>
          </ac:picMkLst>
        </pc:picChg>
        <pc:picChg chg="del mod">
          <ac:chgData name="Xin Luo" userId="82312ee5779919a4" providerId="LiveId" clId="{2A0DBCA2-3CE0-E54A-918F-19B36E319B0B}" dt="2025-05-30T07:17:43.355" v="1463" actId="478"/>
          <ac:picMkLst>
            <pc:docMk/>
            <pc:sldMk cId="344140360" sldId="2800"/>
            <ac:picMk id="16" creationId="{92E2DAB2-AF43-E837-A78D-C12BB436AB0B}"/>
          </ac:picMkLst>
        </pc:picChg>
      </pc:sldChg>
      <pc:sldChg chg="delSp modSp add del mod">
        <pc:chgData name="Xin Luo" userId="82312ee5779919a4" providerId="LiveId" clId="{2A0DBCA2-3CE0-E54A-918F-19B36E319B0B}" dt="2025-05-30T12:09:41.570" v="1626" actId="2696"/>
        <pc:sldMkLst>
          <pc:docMk/>
          <pc:sldMk cId="132678533" sldId="2801"/>
        </pc:sldMkLst>
        <pc:spChg chg="mod">
          <ac:chgData name="Xin Luo" userId="82312ee5779919a4" providerId="LiveId" clId="{2A0DBCA2-3CE0-E54A-918F-19B36E319B0B}" dt="2025-05-30T07:31:43.425" v="1610" actId="20577"/>
          <ac:spMkLst>
            <pc:docMk/>
            <pc:sldMk cId="132678533" sldId="2801"/>
            <ac:spMk id="2" creationId="{03C28BBC-617A-EAC9-F400-F96428F08AF0}"/>
          </ac:spMkLst>
        </pc:spChg>
        <pc:spChg chg="del">
          <ac:chgData name="Xin Luo" userId="82312ee5779919a4" providerId="LiveId" clId="{2A0DBCA2-3CE0-E54A-918F-19B36E319B0B}" dt="2025-05-30T07:31:41.076" v="1609" actId="478"/>
          <ac:spMkLst>
            <pc:docMk/>
            <pc:sldMk cId="132678533" sldId="2801"/>
            <ac:spMk id="4" creationId="{7C156F5E-6A4C-541B-A747-2841B3356A81}"/>
          </ac:spMkLst>
        </pc:spChg>
        <pc:spChg chg="del">
          <ac:chgData name="Xin Luo" userId="82312ee5779919a4" providerId="LiveId" clId="{2A0DBCA2-3CE0-E54A-918F-19B36E319B0B}" dt="2025-05-30T07:31:34.299" v="1608" actId="478"/>
          <ac:spMkLst>
            <pc:docMk/>
            <pc:sldMk cId="132678533" sldId="2801"/>
            <ac:spMk id="10" creationId="{28757199-42F3-207E-C906-B50FE56602A8}"/>
          </ac:spMkLst>
        </pc:spChg>
        <pc:picChg chg="del">
          <ac:chgData name="Xin Luo" userId="82312ee5779919a4" providerId="LiveId" clId="{2A0DBCA2-3CE0-E54A-918F-19B36E319B0B}" dt="2025-05-30T07:31:30.654" v="1607" actId="478"/>
          <ac:picMkLst>
            <pc:docMk/>
            <pc:sldMk cId="132678533" sldId="2801"/>
            <ac:picMk id="9" creationId="{5E1F20DB-6463-68F3-F660-8A2E5380C0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E9797-DCE9-6043-ED90-B77AC98D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77F642-C8C2-3AD9-E67C-A35B92FD1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43C473-4285-B40D-F898-A466E7ACF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90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3ABA3-49C5-7263-E182-DFBABD09A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823252-CEA0-B154-EECA-4885F9E3E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AF8184-C751-C15B-22DE-D7E0E433E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496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FD60E-7117-2C15-959B-FED3EA412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212BF4-4473-F647-C04A-F71B38F9A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487E0C-D1B3-FD29-C6CD-6B14CBE7E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22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0956-8E73-A223-17A0-FA60CC18D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462162-A031-DBD5-9F68-126A3DF96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A95ABC-2CD1-81E1-4B54-53E1EC8A0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34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E0E3-3A58-467A-D115-9EAAA253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B29FC5-A114-4143-B921-613275955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FBF9AA-A6A6-98E1-C0B5-6E20103CD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3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F3D7C-D23F-A3B9-8006-6FBDBA143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30F7E7-98F8-BAEA-D45F-EC2C9937E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DB7A41-9A13-7F17-D1B1-0AD81C1B7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769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A7C94-AACC-6580-4B20-771358DB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584E56-B47C-937E-6587-79E6EFC10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63F5AC-F32A-6067-81EE-3EC7144C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49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87DE-BD47-F699-E1CC-14869678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DD8A1-83B1-CD33-6B18-AB5A89430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087CF3-DEBF-93B6-E404-5EA1A90BF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9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1AA03-0F4B-0326-70B2-7AD76D30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64BAAA-B6AA-4BE6-567D-B612761B6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6332E7-6B70-30CE-4E9F-85EA88274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19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523C6-5526-C693-98D4-B842E643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293536-E399-12FE-66A0-460BA9B31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E94A6C-AA42-0F38-B85C-F2DF5C257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02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AD6F-C216-20C4-4436-01E873ADC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06677A-9B8F-0E00-B4B9-CB3597B70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8117C3-89CF-115D-61C8-1735FE5E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33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234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034D-C291-A76A-814A-93F7DB6D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6D39B3-11FE-576D-FFAB-4D556FD2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96C5E3-5677-8FC2-F2BE-5257F5D6D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522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0430-8A4D-8967-DCE0-75D7ED1F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28B233-CF5E-458D-FDA5-5C0E2B1F7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572DA2-9C84-714F-D994-B25F3CC8C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56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73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1AC8A-73E3-6099-2997-EAC97230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BCB9CF-6D88-F948-F297-1D1A0A56F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B85F71-82FD-A9FC-A7C2-3028F75A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86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5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8" y="1087439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39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4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639344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6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8" y="115889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4" y="115889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88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1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9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8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6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2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/>
                <a:ea typeface="微软雅黑"/>
              </a:rPr>
              <a:t>第七章 并发编程</a:t>
            </a:r>
            <a:endParaRPr lang="zh-CN" altLang="zh-CN" sz="54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5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677910" y="5474698"/>
            <a:ext cx="86669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4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2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512863" y="243144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地学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七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FA70-D047-F37B-F016-82BC90DA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AB2E14-ACF6-8174-E305-6CEA07C3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5" y="8526"/>
            <a:ext cx="1042125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36C4CB-A8FD-6149-9C91-AFA1DB2B631F}"/>
              </a:ext>
            </a:extLst>
          </p:cNvPr>
          <p:cNvSpPr txBox="1"/>
          <p:nvPr/>
        </p:nvSpPr>
        <p:spPr>
          <a:xfrm>
            <a:off x="312058" y="908040"/>
            <a:ext cx="11524342" cy="560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局限：</a:t>
            </a:r>
            <a:endParaRPr lang="en-US" altLang="zh-CN" sz="36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全局解释器锁（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CPython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解释器的设计特性。它规定同一时刻只有一个线程能够执行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程序（无论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由多少个核）。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初衷是为了保证线程间的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数据安全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，但全局解释器锁（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）导致即使具备多核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也无法实现真正并行计算，目前</a:t>
            </a:r>
            <a:r>
              <a:rPr lang="zh-CN" altLang="en-US" sz="2800" b="1" u="sng" dirty="0">
                <a:solidFill>
                  <a:schemeClr val="accent3"/>
                </a:solidFill>
                <a:latin typeface="+mn-ea"/>
                <a:ea typeface="+mn-ea"/>
              </a:rPr>
              <a:t>已成为</a:t>
            </a:r>
            <a:r>
              <a:rPr lang="en-US" altLang="zh-CN" sz="2800" b="1" u="sng" dirty="0">
                <a:solidFill>
                  <a:schemeClr val="accent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chemeClr val="accent3"/>
                </a:solidFill>
                <a:latin typeface="+mn-ea"/>
                <a:ea typeface="+mn-ea"/>
              </a:rPr>
              <a:t>编程语言的最大局限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释放机制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操作是自动释放，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密集型任务不释放。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4349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F794-B4AE-78A9-E263-6B75DC2EE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箭头: 下 74">
            <a:extLst>
              <a:ext uri="{FF2B5EF4-FFF2-40B4-BE49-F238E27FC236}">
                <a16:creationId xmlns:a16="http://schemas.microsoft.com/office/drawing/2014/main" id="{59B60094-C518-D69D-5B45-E537F76B2A9A}"/>
              </a:ext>
            </a:extLst>
          </p:cNvPr>
          <p:cNvSpPr/>
          <p:nvPr/>
        </p:nvSpPr>
        <p:spPr>
          <a:xfrm>
            <a:off x="10764163" y="2779414"/>
            <a:ext cx="358779" cy="336444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箭头: 下 73">
            <a:extLst>
              <a:ext uri="{FF2B5EF4-FFF2-40B4-BE49-F238E27FC236}">
                <a16:creationId xmlns:a16="http://schemas.microsoft.com/office/drawing/2014/main" id="{43538496-CF4B-C19B-3E4E-F9AA1FA8CF11}"/>
              </a:ext>
            </a:extLst>
          </p:cNvPr>
          <p:cNvSpPr/>
          <p:nvPr/>
        </p:nvSpPr>
        <p:spPr>
          <a:xfrm>
            <a:off x="9529771" y="2782360"/>
            <a:ext cx="358779" cy="336444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箭头: 下 72">
            <a:extLst>
              <a:ext uri="{FF2B5EF4-FFF2-40B4-BE49-F238E27FC236}">
                <a16:creationId xmlns:a16="http://schemas.microsoft.com/office/drawing/2014/main" id="{2600EE4D-93AD-E252-40E4-F83A91B88D47}"/>
              </a:ext>
            </a:extLst>
          </p:cNvPr>
          <p:cNvSpPr/>
          <p:nvPr/>
        </p:nvSpPr>
        <p:spPr>
          <a:xfrm>
            <a:off x="7864020" y="2782360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箭头: 下 71">
            <a:extLst>
              <a:ext uri="{FF2B5EF4-FFF2-40B4-BE49-F238E27FC236}">
                <a16:creationId xmlns:a16="http://schemas.microsoft.com/office/drawing/2014/main" id="{30035F17-55BA-D359-FBAE-1D9CBBC03157}"/>
              </a:ext>
            </a:extLst>
          </p:cNvPr>
          <p:cNvSpPr/>
          <p:nvPr/>
        </p:nvSpPr>
        <p:spPr>
          <a:xfrm>
            <a:off x="6612613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CD91BDE0-4838-9881-26BF-E219D0F5DC30}"/>
              </a:ext>
            </a:extLst>
          </p:cNvPr>
          <p:cNvSpPr/>
          <p:nvPr/>
        </p:nvSpPr>
        <p:spPr>
          <a:xfrm>
            <a:off x="3784385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箭头: 下 70">
            <a:extLst>
              <a:ext uri="{FF2B5EF4-FFF2-40B4-BE49-F238E27FC236}">
                <a16:creationId xmlns:a16="http://schemas.microsoft.com/office/drawing/2014/main" id="{7632697B-B266-7484-B17F-2F112D302EE7}"/>
              </a:ext>
            </a:extLst>
          </p:cNvPr>
          <p:cNvSpPr/>
          <p:nvPr/>
        </p:nvSpPr>
        <p:spPr>
          <a:xfrm>
            <a:off x="4888133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箭头: 下 68">
            <a:extLst>
              <a:ext uri="{FF2B5EF4-FFF2-40B4-BE49-F238E27FC236}">
                <a16:creationId xmlns:a16="http://schemas.microsoft.com/office/drawing/2014/main" id="{5C14FEB1-7F41-C0EA-BAFC-40491A6E9E1E}"/>
              </a:ext>
            </a:extLst>
          </p:cNvPr>
          <p:cNvSpPr/>
          <p:nvPr/>
        </p:nvSpPr>
        <p:spPr>
          <a:xfrm>
            <a:off x="1702713" y="2694232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A4949DB-7440-B54C-8202-966F09575CB9}"/>
              </a:ext>
            </a:extLst>
          </p:cNvPr>
          <p:cNvSpPr/>
          <p:nvPr/>
        </p:nvSpPr>
        <p:spPr>
          <a:xfrm>
            <a:off x="887186" y="2637217"/>
            <a:ext cx="2059213" cy="401136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DBF6F0-CBA6-4CB6-ECD8-ACC5B88D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39719-FF42-6540-B09F-261C765EF264}"/>
              </a:ext>
            </a:extLst>
          </p:cNvPr>
          <p:cNvSpPr txBox="1"/>
          <p:nvPr/>
        </p:nvSpPr>
        <p:spPr>
          <a:xfrm>
            <a:off x="217714" y="810600"/>
            <a:ext cx="8196036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提高</a:t>
            </a:r>
            <a:r>
              <a:rPr lang="en-US" altLang="zh-CN" sz="3600" b="1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程序运行效率的方法</a:t>
            </a:r>
            <a:endParaRPr lang="en-US" altLang="zh-CN" sz="36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3BBCC6-120D-6A41-3830-966D32C8CC8B}"/>
              </a:ext>
            </a:extLst>
          </p:cNvPr>
          <p:cNvSpPr/>
          <p:nvPr/>
        </p:nvSpPr>
        <p:spPr>
          <a:xfrm>
            <a:off x="887186" y="1972128"/>
            <a:ext cx="2090057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单线程串行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3BEAC3-DACC-1E47-85A1-027291059FCD}"/>
              </a:ext>
            </a:extLst>
          </p:cNvPr>
          <p:cNvSpPr/>
          <p:nvPr/>
        </p:nvSpPr>
        <p:spPr>
          <a:xfrm>
            <a:off x="3387274" y="1972128"/>
            <a:ext cx="2280555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多线程并发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C4C01-A8EA-AE20-7C40-B02CEF2C9AD7}"/>
              </a:ext>
            </a:extLst>
          </p:cNvPr>
          <p:cNvSpPr/>
          <p:nvPr/>
        </p:nvSpPr>
        <p:spPr>
          <a:xfrm>
            <a:off x="6232077" y="1972128"/>
            <a:ext cx="2425690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多核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并行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59C48D-2EA3-9F3A-B4E4-80B4F4F9BDB3}"/>
              </a:ext>
            </a:extLst>
          </p:cNvPr>
          <p:cNvSpPr/>
          <p:nvPr/>
        </p:nvSpPr>
        <p:spPr>
          <a:xfrm>
            <a:off x="9115878" y="1972128"/>
            <a:ext cx="2399381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多机器并行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F45771A-C066-CC11-5396-C77329A22C45}"/>
              </a:ext>
            </a:extLst>
          </p:cNvPr>
          <p:cNvSpPr/>
          <p:nvPr/>
        </p:nvSpPr>
        <p:spPr>
          <a:xfrm>
            <a:off x="1346198" y="2892136"/>
            <a:ext cx="1079500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E5A9918-9855-0478-9398-7A1B83457EDD}"/>
              </a:ext>
            </a:extLst>
          </p:cNvPr>
          <p:cNvSpPr/>
          <p:nvPr/>
        </p:nvSpPr>
        <p:spPr>
          <a:xfrm>
            <a:off x="1363434" y="3814698"/>
            <a:ext cx="1079500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47EA0DD-7918-6348-079A-C0BF2F5CCE6A}"/>
              </a:ext>
            </a:extLst>
          </p:cNvPr>
          <p:cNvCxnSpPr>
            <a:cxnSpLocks/>
          </p:cNvCxnSpPr>
          <p:nvPr/>
        </p:nvCxnSpPr>
        <p:spPr bwMode="auto">
          <a:xfrm>
            <a:off x="322036" y="2632528"/>
            <a:ext cx="1149168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D1F1098-C2F8-C056-9852-4437E5FA4F3B}"/>
              </a:ext>
            </a:extLst>
          </p:cNvPr>
          <p:cNvSpPr/>
          <p:nvPr/>
        </p:nvSpPr>
        <p:spPr>
          <a:xfrm>
            <a:off x="1363434" y="4737265"/>
            <a:ext cx="1079500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6B8292E-FA71-2516-0CC8-8A38ED03D799}"/>
              </a:ext>
            </a:extLst>
          </p:cNvPr>
          <p:cNvSpPr/>
          <p:nvPr/>
        </p:nvSpPr>
        <p:spPr>
          <a:xfrm>
            <a:off x="1363434" y="5659832"/>
            <a:ext cx="1079500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E1FBB0D-E1DA-90A8-CB95-3287DD436BEF}"/>
              </a:ext>
            </a:extLst>
          </p:cNvPr>
          <p:cNvSpPr/>
          <p:nvPr/>
        </p:nvSpPr>
        <p:spPr>
          <a:xfrm>
            <a:off x="3477983" y="2958202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3E75D0F-89C7-BF21-C56B-6EB924874A08}"/>
              </a:ext>
            </a:extLst>
          </p:cNvPr>
          <p:cNvSpPr/>
          <p:nvPr/>
        </p:nvSpPr>
        <p:spPr>
          <a:xfrm>
            <a:off x="3477983" y="3860594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D3610B2-7BCB-E99B-00B9-E19BC8A9A183}"/>
              </a:ext>
            </a:extLst>
          </p:cNvPr>
          <p:cNvSpPr/>
          <p:nvPr/>
        </p:nvSpPr>
        <p:spPr>
          <a:xfrm>
            <a:off x="4608287" y="385923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83E4456-AEDE-9397-A332-FF852A5AB5A2}"/>
              </a:ext>
            </a:extLst>
          </p:cNvPr>
          <p:cNvSpPr/>
          <p:nvPr/>
        </p:nvSpPr>
        <p:spPr>
          <a:xfrm>
            <a:off x="4608287" y="4782592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3355576-1117-95A4-93BF-00280C40AA13}"/>
              </a:ext>
            </a:extLst>
          </p:cNvPr>
          <p:cNvSpPr/>
          <p:nvPr/>
        </p:nvSpPr>
        <p:spPr>
          <a:xfrm>
            <a:off x="3477983" y="480401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956C755-AC66-33DA-6673-F19171C0FE62}"/>
              </a:ext>
            </a:extLst>
          </p:cNvPr>
          <p:cNvSpPr/>
          <p:nvPr/>
        </p:nvSpPr>
        <p:spPr>
          <a:xfrm>
            <a:off x="3477983" y="5705957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E8F1326-510F-15DF-8814-667BC322CC29}"/>
              </a:ext>
            </a:extLst>
          </p:cNvPr>
          <p:cNvSpPr/>
          <p:nvPr/>
        </p:nvSpPr>
        <p:spPr>
          <a:xfrm>
            <a:off x="4608287" y="5705952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31C97F9-90B8-48B8-3BBB-85A480C0336A}"/>
              </a:ext>
            </a:extLst>
          </p:cNvPr>
          <p:cNvSpPr/>
          <p:nvPr/>
        </p:nvSpPr>
        <p:spPr>
          <a:xfrm>
            <a:off x="6333675" y="291329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F19292D-C9EE-C6DD-EC52-CCFEC9BB55E5}"/>
              </a:ext>
            </a:extLst>
          </p:cNvPr>
          <p:cNvSpPr/>
          <p:nvPr/>
        </p:nvSpPr>
        <p:spPr>
          <a:xfrm>
            <a:off x="7582807" y="291329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FCBBBF9-8816-D7BF-F6EF-A596EB407DFA}"/>
              </a:ext>
            </a:extLst>
          </p:cNvPr>
          <p:cNvSpPr/>
          <p:nvPr/>
        </p:nvSpPr>
        <p:spPr>
          <a:xfrm>
            <a:off x="6340931" y="3824069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0180867-8D72-DB43-581C-70FC06EF2CFE}"/>
              </a:ext>
            </a:extLst>
          </p:cNvPr>
          <p:cNvSpPr/>
          <p:nvPr/>
        </p:nvSpPr>
        <p:spPr>
          <a:xfrm>
            <a:off x="7606394" y="3812723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FC99E22-484B-DBEE-C4F0-BCC63F2E35DD}"/>
              </a:ext>
            </a:extLst>
          </p:cNvPr>
          <p:cNvSpPr/>
          <p:nvPr/>
        </p:nvSpPr>
        <p:spPr>
          <a:xfrm>
            <a:off x="6333675" y="4734845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3414E9C-1C6D-3523-459B-F792F5AC7ADC}"/>
              </a:ext>
            </a:extLst>
          </p:cNvPr>
          <p:cNvSpPr/>
          <p:nvPr/>
        </p:nvSpPr>
        <p:spPr>
          <a:xfrm>
            <a:off x="6359983" y="559708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F9F1D0A-E24F-2138-1FD1-222F100AF172}"/>
              </a:ext>
            </a:extLst>
          </p:cNvPr>
          <p:cNvSpPr/>
          <p:nvPr/>
        </p:nvSpPr>
        <p:spPr>
          <a:xfrm>
            <a:off x="7606394" y="559708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6C19B93-4165-41AB-C235-344D6CA73CCB}"/>
              </a:ext>
            </a:extLst>
          </p:cNvPr>
          <p:cNvSpPr/>
          <p:nvPr/>
        </p:nvSpPr>
        <p:spPr>
          <a:xfrm>
            <a:off x="7606394" y="4734845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AD3DB67-BFD6-DB1C-E75E-88BD63E8D124}"/>
              </a:ext>
            </a:extLst>
          </p:cNvPr>
          <p:cNvSpPr/>
          <p:nvPr/>
        </p:nvSpPr>
        <p:spPr>
          <a:xfrm>
            <a:off x="9218398" y="2872194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22A1291B-ECA0-3330-E775-9BDA07412F1D}"/>
              </a:ext>
            </a:extLst>
          </p:cNvPr>
          <p:cNvSpPr/>
          <p:nvPr/>
        </p:nvSpPr>
        <p:spPr>
          <a:xfrm>
            <a:off x="10470257" y="2872194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8A1BD4-5883-BECA-B9BD-F5A4669C6CC2}"/>
              </a:ext>
            </a:extLst>
          </p:cNvPr>
          <p:cNvSpPr/>
          <p:nvPr/>
        </p:nvSpPr>
        <p:spPr>
          <a:xfrm>
            <a:off x="9218398" y="3962709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5BF58FC-98D2-1174-5613-266EBC510E44}"/>
              </a:ext>
            </a:extLst>
          </p:cNvPr>
          <p:cNvSpPr/>
          <p:nvPr/>
        </p:nvSpPr>
        <p:spPr>
          <a:xfrm>
            <a:off x="10470257" y="3962709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46C1C9C-DF23-3AA8-A4A9-EBDC72E36B7C}"/>
              </a:ext>
            </a:extLst>
          </p:cNvPr>
          <p:cNvSpPr/>
          <p:nvPr/>
        </p:nvSpPr>
        <p:spPr>
          <a:xfrm>
            <a:off x="9218398" y="5031192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C82A7C9-3C7D-CC5D-3F91-3A3545F0E69F}"/>
              </a:ext>
            </a:extLst>
          </p:cNvPr>
          <p:cNvSpPr/>
          <p:nvPr/>
        </p:nvSpPr>
        <p:spPr>
          <a:xfrm>
            <a:off x="10470257" y="5031192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8849EB3-0677-22C9-F537-3172CE584796}"/>
              </a:ext>
            </a:extLst>
          </p:cNvPr>
          <p:cNvSpPr/>
          <p:nvPr/>
        </p:nvSpPr>
        <p:spPr>
          <a:xfrm>
            <a:off x="3396801" y="2639055"/>
            <a:ext cx="2256519" cy="402890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FE011BE-CCE7-C4CA-8184-FD9D60F2BAA5}"/>
              </a:ext>
            </a:extLst>
          </p:cNvPr>
          <p:cNvSpPr/>
          <p:nvPr/>
        </p:nvSpPr>
        <p:spPr>
          <a:xfrm>
            <a:off x="6258385" y="2639055"/>
            <a:ext cx="2399381" cy="402890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F4220DA-96E4-262E-7258-994933D033B1}"/>
              </a:ext>
            </a:extLst>
          </p:cNvPr>
          <p:cNvSpPr/>
          <p:nvPr/>
        </p:nvSpPr>
        <p:spPr>
          <a:xfrm>
            <a:off x="9115878" y="2639055"/>
            <a:ext cx="2399381" cy="402890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1853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1EA6-FC7C-E1AE-D893-64B0F2BE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8215620-A8AD-1BD6-546A-537569C7AC82}"/>
              </a:ext>
            </a:extLst>
          </p:cNvPr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B04143-9F32-6D14-35CC-1C7DD08763FB}"/>
              </a:ext>
            </a:extLst>
          </p:cNvPr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二、多线程编程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B280CA-71FD-D093-1BFC-8E45833B322E}"/>
              </a:ext>
            </a:extLst>
          </p:cNvPr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71C90D4E-588A-4172-5520-CE795549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5096582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E4E1C-FF75-3572-8367-235D576F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9B18D6-EB8F-A53E-E589-01E88BF2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二、多线程编程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B37EF0-8CAB-CD5D-D1CE-213C4FFCDAEC}"/>
              </a:ext>
            </a:extLst>
          </p:cNvPr>
          <p:cNvSpPr txBox="1"/>
          <p:nvPr/>
        </p:nvSpPr>
        <p:spPr>
          <a:xfrm>
            <a:off x="377371" y="947110"/>
            <a:ext cx="11488058" cy="226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3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概念：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程序执行时，系统会自动创建一个主线程（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mainthread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,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所有代码默认在此线程中执行。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6BA3-78FA-42F2-7A4B-506A348E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08" y="3777372"/>
            <a:ext cx="9197783" cy="903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EA534-0AD9-4DCD-0785-17003919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107" y="5421547"/>
            <a:ext cx="9197783" cy="791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87D27C-442A-B6F5-9D91-27E26893E12D}"/>
              </a:ext>
            </a:extLst>
          </p:cNvPr>
          <p:cNvSpPr txBox="1"/>
          <p:nvPr/>
        </p:nvSpPr>
        <p:spPr>
          <a:xfrm>
            <a:off x="1497108" y="3276630"/>
            <a:ext cx="284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输出线程名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6CD2B-05E9-662C-D991-C34AA976A91D}"/>
              </a:ext>
            </a:extLst>
          </p:cNvPr>
          <p:cNvSpPr txBox="1"/>
          <p:nvPr/>
        </p:nvSpPr>
        <p:spPr>
          <a:xfrm>
            <a:off x="1497107" y="4881729"/>
            <a:ext cx="2136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输出线程数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821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2F873-2A6F-FC69-290C-740643BAA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09D0C8-ED5A-0252-480A-D3EBFCBD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DE708-88C7-DB12-590B-94A7753CB176}"/>
              </a:ext>
            </a:extLst>
          </p:cNvPr>
          <p:cNvSpPr txBox="1"/>
          <p:nvPr/>
        </p:nvSpPr>
        <p:spPr>
          <a:xfrm>
            <a:off x="374650" y="947109"/>
            <a:ext cx="11664950" cy="334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作用：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密集型任务的优化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应用场景：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网络爬虫、数据读写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优势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线程在等待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时释放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，其他线程可继续工作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87169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E783-3B0B-CFBE-F781-8708C5C1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CB08D9-FE01-03D7-8C09-1D001E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FE1B5-6BCF-FDED-8313-0493CF45F3B4}"/>
              </a:ext>
            </a:extLst>
          </p:cNvPr>
          <p:cNvSpPr txBox="1"/>
          <p:nvPr/>
        </p:nvSpPr>
        <p:spPr>
          <a:xfrm>
            <a:off x="275772" y="817995"/>
            <a:ext cx="1007358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4C462-87E6-FF3F-581F-45052C1ABE05}"/>
              </a:ext>
            </a:extLst>
          </p:cNvPr>
          <p:cNvSpPr txBox="1"/>
          <p:nvPr/>
        </p:nvSpPr>
        <p:spPr>
          <a:xfrm>
            <a:off x="183244" y="1561981"/>
            <a:ext cx="5324928" cy="471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Threading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模块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线程创建：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实例化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Thread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类并传入目标函数。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方法：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threading.Thread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线程启动与等待线程结束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启动线程方法：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thread.start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等待线程结束：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thread.join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8E6BA2-D2FE-57DD-0599-5C740A4F6D3F}"/>
              </a:ext>
            </a:extLst>
          </p:cNvPr>
          <p:cNvSpPr txBox="1"/>
          <p:nvPr/>
        </p:nvSpPr>
        <p:spPr>
          <a:xfrm>
            <a:off x="4879675" y="5534351"/>
            <a:ext cx="7032926" cy="784830"/>
          </a:xfrm>
          <a:prstGeom prst="rect">
            <a:avLst/>
          </a:prstGeom>
          <a:solidFill>
            <a:srgbClr val="C3E8CC">
              <a:alpha val="26000"/>
            </a:srgbClr>
          </a:solidFill>
          <a:ln w="1905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800" kern="1200" dirty="0" err="1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threading.current_thread</a:t>
            </a:r>
            <a:r>
              <a:rPr kumimoji="1" lang="en-US" altLang="zh-CN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()：</a:t>
            </a:r>
            <a:r>
              <a:rPr kumimoji="1" lang="zh-CN" altLang="en-US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获取当前线程对象。</a:t>
            </a:r>
          </a:p>
          <a:p>
            <a:r>
              <a:rPr kumimoji="1" lang="en-US" altLang="zh-CN" sz="1800" kern="1200" dirty="0" err="1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threading.active_count</a:t>
            </a:r>
            <a:r>
              <a:rPr kumimoji="1" lang="en-US" altLang="zh-CN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()：</a:t>
            </a:r>
            <a:r>
              <a:rPr kumimoji="1" lang="zh-CN" altLang="en-US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获取活动线程数。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C53D16-F038-ECDD-10FF-B244E489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75" y="1765260"/>
            <a:ext cx="7129081" cy="33274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450314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DD04-76B3-2554-95DF-5FE7B83C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A20231B-1FE8-A800-BAD6-535401E7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DC2F6-39F6-C7CB-2888-3EDBAB720EB0}"/>
              </a:ext>
            </a:extLst>
          </p:cNvPr>
          <p:cNvSpPr txBox="1"/>
          <p:nvPr/>
        </p:nvSpPr>
        <p:spPr>
          <a:xfrm>
            <a:off x="145142" y="949264"/>
            <a:ext cx="11863977" cy="74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多线程编程（</a:t>
            </a:r>
            <a:r>
              <a:rPr lang="zh-CN" altLang="en-US" sz="3200" u="sng" dirty="0">
                <a:solidFill>
                  <a:srgbClr val="333333"/>
                </a:solidFill>
                <a:latin typeface="+mn-ea"/>
                <a:ea typeface="+mn-ea"/>
              </a:rPr>
              <a:t>扩展学习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3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线程池</a:t>
            </a:r>
            <a:r>
              <a:rPr lang="en-US" altLang="zh-CN" sz="3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ThreadPoolExecutor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F61C4-5F2F-9886-27D3-C20E19ED0784}"/>
              </a:ext>
            </a:extLst>
          </p:cNvPr>
          <p:cNvSpPr txBox="1"/>
          <p:nvPr/>
        </p:nvSpPr>
        <p:spPr>
          <a:xfrm>
            <a:off x="262740" y="1975042"/>
            <a:ext cx="6125029" cy="3248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ThreadPoolExecutor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 </a:t>
            </a:r>
            <a:r>
              <a:rPr 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并发编程的核心组件之一，位于 </a:t>
            </a:r>
            <a:r>
              <a:rPr lang="en-US" sz="28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concurrent.futures</a:t>
            </a:r>
            <a:r>
              <a:rPr 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模块中。它提供了线程池的实现，简化了多线程编程。</a:t>
            </a:r>
            <a:endParaRPr lang="en-US" altLang="zh-CN" sz="2800" b="1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6E5A3E9-3268-F2A1-89E5-1D785962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98" y="1800870"/>
            <a:ext cx="5479559" cy="3954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E6552-B99F-0667-FFFF-05330AB4A03C}"/>
              </a:ext>
            </a:extLst>
          </p:cNvPr>
          <p:cNvSpPr txBox="1"/>
          <p:nvPr/>
        </p:nvSpPr>
        <p:spPr>
          <a:xfrm>
            <a:off x="1744682" y="5959535"/>
            <a:ext cx="9286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关键方法：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提交任务：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.submit()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；获取结果：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.result()</a:t>
            </a:r>
          </a:p>
        </p:txBody>
      </p:sp>
    </p:spTree>
    <p:extLst>
      <p:ext uri="{BB962C8B-B14F-4D97-AF65-F5344CB8AC3E}">
        <p14:creationId xmlns:p14="http://schemas.microsoft.com/office/powerpoint/2010/main" val="3441403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B4748-5AC9-2BAD-A00C-4DA6361D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84A63B-9281-2C12-03A3-E9937568D5DC}"/>
              </a:ext>
            </a:extLst>
          </p:cNvPr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8A7C9C-DCFD-9EEB-ACDE-67F78FC8C501}"/>
              </a:ext>
            </a:extLst>
          </p:cNvPr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三、多进程编程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7F07EB-6256-D95A-15CA-75C74EB01876}"/>
              </a:ext>
            </a:extLst>
          </p:cNvPr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248F8EC5-847D-A3EA-ECF6-B5C1B48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23588122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BDD-3A51-1947-1141-54E55E478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6277FF8-4606-0EC7-2B1A-573FD2EE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AC99F-6B29-9C88-02EA-1CD91E71261F}"/>
              </a:ext>
            </a:extLst>
          </p:cNvPr>
          <p:cNvSpPr txBox="1"/>
          <p:nvPr/>
        </p:nvSpPr>
        <p:spPr>
          <a:xfrm>
            <a:off x="406400" y="976521"/>
            <a:ext cx="11430000" cy="482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多进程编程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概念：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每个进程有独立的 </a:t>
            </a:r>
            <a:r>
              <a:rPr 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解释器和内存空间（不受 </a:t>
            </a:r>
            <a:r>
              <a:rPr 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GIL 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限制）。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使用场景：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科学计算、数据分析</a:t>
            </a:r>
            <a:endParaRPr lang="en-US" altLang="zh-CN" sz="2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使用缺点：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）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资源开销大：进程创建和销毁成本高于线程。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微软雅黑"/>
                <a:ea typeface="微软雅黑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）内存隔离：进程间通信需要额外机制（如队列、共享内存）。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381331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3FFB-1745-C14F-BFEA-C38EE907A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7527CC-EA81-9581-EBB9-73669B50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0F7B2-8B51-3206-A040-37B36A866F3A}"/>
              </a:ext>
            </a:extLst>
          </p:cNvPr>
          <p:cNvSpPr txBox="1"/>
          <p:nvPr/>
        </p:nvSpPr>
        <p:spPr>
          <a:xfrm>
            <a:off x="116114" y="911209"/>
            <a:ext cx="11688536" cy="226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多进程编程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multiprocessing</a:t>
            </a:r>
            <a:r>
              <a:rPr lang="zh-CN" altLang="en-US" sz="28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模块：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中用于实现并行计算的核心模块。它通过创建多个进程来绕过</a:t>
            </a:r>
            <a:r>
              <a:rPr lang="en-US" altLang="zh-CN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GIL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限制。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80FD29-4644-6CCC-76A1-99827A2BB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618643"/>
              </p:ext>
            </p:extLst>
          </p:nvPr>
        </p:nvGraphicFramePr>
        <p:xfrm>
          <a:off x="4965700" y="3429000"/>
          <a:ext cx="6559464" cy="2997199"/>
        </p:xfrm>
        <a:graphic>
          <a:graphicData uri="http://schemas.openxmlformats.org/drawingml/2006/table">
            <a:tbl>
              <a:tblPr/>
              <a:tblGrid>
                <a:gridCol w="2186488">
                  <a:extLst>
                    <a:ext uri="{9D8B030D-6E8A-4147-A177-3AD203B41FA5}">
                      <a16:colId xmlns:a16="http://schemas.microsoft.com/office/drawing/2014/main" val="1542469825"/>
                    </a:ext>
                  </a:extLst>
                </a:gridCol>
                <a:gridCol w="2186488">
                  <a:extLst>
                    <a:ext uri="{9D8B030D-6E8A-4147-A177-3AD203B41FA5}">
                      <a16:colId xmlns:a16="http://schemas.microsoft.com/office/drawing/2014/main" val="3375131349"/>
                    </a:ext>
                  </a:extLst>
                </a:gridCol>
                <a:gridCol w="2186488">
                  <a:extLst>
                    <a:ext uri="{9D8B030D-6E8A-4147-A177-3AD203B41FA5}">
                      <a16:colId xmlns:a16="http://schemas.microsoft.com/office/drawing/2014/main" val="2693667159"/>
                    </a:ext>
                  </a:extLst>
                </a:gridCol>
              </a:tblGrid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特性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进程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线程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74040"/>
                  </a:ext>
                </a:extLst>
              </a:tr>
              <a:tr h="640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内存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独立内存空间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共享内存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432008"/>
                  </a:ext>
                </a:extLst>
              </a:tr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GIL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影响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不受影响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受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GIL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限制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71031"/>
                  </a:ext>
                </a:extLst>
              </a:tr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创建开销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2086"/>
                  </a:ext>
                </a:extLst>
              </a:tr>
              <a:tr h="640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数据共享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需要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IPC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直接共享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6446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C6BDA12-D0BD-1803-7E37-D04C9A87A14D}"/>
              </a:ext>
            </a:extLst>
          </p:cNvPr>
          <p:cNvSpPr txBox="1"/>
          <p:nvPr/>
        </p:nvSpPr>
        <p:spPr>
          <a:xfrm>
            <a:off x="420915" y="3429000"/>
            <a:ext cx="466634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核心组件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buNone/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Process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进程类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Pool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进程池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Queue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进程间通信队列</a:t>
            </a:r>
          </a:p>
        </p:txBody>
      </p:sp>
    </p:spTree>
    <p:extLst>
      <p:ext uri="{BB962C8B-B14F-4D97-AF65-F5344CB8AC3E}">
        <p14:creationId xmlns:p14="http://schemas.microsoft.com/office/powerpoint/2010/main" val="41609805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40550" y="2239337"/>
            <a:ext cx="6418235" cy="717997"/>
            <a:chOff x="2121801" y="3511390"/>
            <a:chExt cx="5731863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并发编程概念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D3754E-1D10-E79E-9F70-D3338A6F2938}"/>
              </a:ext>
            </a:extLst>
          </p:cNvPr>
          <p:cNvGrpSpPr/>
          <p:nvPr/>
        </p:nvGrpSpPr>
        <p:grpSpPr>
          <a:xfrm>
            <a:off x="2151060" y="3390219"/>
            <a:ext cx="6418235" cy="717997"/>
            <a:chOff x="2121801" y="3511390"/>
            <a:chExt cx="5731863" cy="576000"/>
          </a:xfrm>
        </p:grpSpPr>
        <p:sp>
          <p:nvSpPr>
            <p:cNvPr id="8" name="椭圆 12">
              <a:extLst>
                <a:ext uri="{FF2B5EF4-FFF2-40B4-BE49-F238E27FC236}">
                  <a16:creationId xmlns:a16="http://schemas.microsoft.com/office/drawing/2014/main" id="{A1A47F6B-723F-B49C-E80C-2FEA85B63F48}"/>
                </a:ext>
              </a:extLst>
            </p:cNvPr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9" name="矩形 13">
              <a:extLst>
                <a:ext uri="{FF2B5EF4-FFF2-40B4-BE49-F238E27FC236}">
                  <a16:creationId xmlns:a16="http://schemas.microsoft.com/office/drawing/2014/main" id="{DC55642D-BE0F-C66A-D406-AEEB56A4EB02}"/>
                </a:ext>
              </a:extLst>
            </p:cNvPr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多线程编程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A368B-FD4B-9BDF-C3A4-849A0B7B0F9B}"/>
              </a:ext>
            </a:extLst>
          </p:cNvPr>
          <p:cNvGrpSpPr/>
          <p:nvPr/>
        </p:nvGrpSpPr>
        <p:grpSpPr>
          <a:xfrm>
            <a:off x="2140550" y="4602243"/>
            <a:ext cx="6418235" cy="717997"/>
            <a:chOff x="2121801" y="3511390"/>
            <a:chExt cx="5731863" cy="576000"/>
          </a:xfrm>
        </p:grpSpPr>
        <p:sp>
          <p:nvSpPr>
            <p:cNvPr id="4" name="椭圆 12">
              <a:extLst>
                <a:ext uri="{FF2B5EF4-FFF2-40B4-BE49-F238E27FC236}">
                  <a16:creationId xmlns:a16="http://schemas.microsoft.com/office/drawing/2014/main" id="{FB7AC51F-3C99-FAEF-7FBB-CAD305E106A2}"/>
                </a:ext>
              </a:extLst>
            </p:cNvPr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5" name="矩形 13">
              <a:extLst>
                <a:ext uri="{FF2B5EF4-FFF2-40B4-BE49-F238E27FC236}">
                  <a16:creationId xmlns:a16="http://schemas.microsoft.com/office/drawing/2014/main" id="{794DEF3C-2646-CADB-6DF3-8814E8E63B4C}"/>
                </a:ext>
              </a:extLst>
            </p:cNvPr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多进程编程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E440-F0CC-7A85-EF54-19A589E5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1A4FFA-76CE-5EA5-97F8-1C724772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B4A7B-F63D-1B66-872D-22556435A322}"/>
              </a:ext>
            </a:extLst>
          </p:cNvPr>
          <p:cNvSpPr txBox="1"/>
          <p:nvPr/>
        </p:nvSpPr>
        <p:spPr>
          <a:xfrm>
            <a:off x="342537" y="1144678"/>
            <a:ext cx="5529943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多进程编程基础语法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B4C54-E6BA-175D-6C14-58C6934FD7E9}"/>
              </a:ext>
            </a:extLst>
          </p:cNvPr>
          <p:cNvSpPr txBox="1"/>
          <p:nvPr/>
        </p:nvSpPr>
        <p:spPr>
          <a:xfrm>
            <a:off x="7012124" y="1988597"/>
            <a:ext cx="4910636" cy="389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主要方法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start() 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：进程开始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：终止进程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 err="1">
                <a:solidFill>
                  <a:schemeClr val="bg2"/>
                </a:solidFill>
                <a:latin typeface="+mn-ea"/>
                <a:ea typeface="+mn-ea"/>
              </a:rPr>
              <a:t>is_alive</a:t>
            </a: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：验证进程是否还在运行。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A88A7FA-8D11-982E-F396-FEE0F80F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1" y="2151157"/>
            <a:ext cx="6403702" cy="40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23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3C62-61D8-31F8-00FD-EF99E95AF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A11E08-43C7-8995-B642-B168BDDF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631A-45A4-798B-41F9-F6B691F4B007}"/>
              </a:ext>
            </a:extLst>
          </p:cNvPr>
          <p:cNvSpPr txBox="1"/>
          <p:nvPr/>
        </p:nvSpPr>
        <p:spPr>
          <a:xfrm>
            <a:off x="254001" y="854339"/>
            <a:ext cx="6614160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进程池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Pool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使用基本语法（扩展学习）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42878-FC11-09FC-3A07-5DFB8FE7CC02}"/>
              </a:ext>
            </a:extLst>
          </p:cNvPr>
          <p:cNvSpPr txBox="1"/>
          <p:nvPr/>
        </p:nvSpPr>
        <p:spPr>
          <a:xfrm>
            <a:off x="254001" y="1667962"/>
            <a:ext cx="4363719" cy="4520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主要方法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apply_async</a:t>
            </a:r>
            <a:r>
              <a:rPr lang="en-US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运行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单个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进程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 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map():  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多个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进程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提交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close(): 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关闭进程池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，禁止提交新任务。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等待所有支进程结束。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前必须先进行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close()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42E154-4ADF-2522-3549-2D735F28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332437"/>
            <a:ext cx="7205982" cy="29282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767314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7E22-0F94-CCBB-80E4-1482C75B3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D2EA33-0E8A-0A8E-2515-7D2E011D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" y="8526"/>
            <a:ext cx="104865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函数、类和模块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79B4FB-BF44-208B-493E-98E8BF64B529}"/>
              </a:ext>
            </a:extLst>
          </p:cNvPr>
          <p:cNvSpPr txBox="1"/>
          <p:nvPr/>
        </p:nvSpPr>
        <p:spPr>
          <a:xfrm>
            <a:off x="177800" y="915641"/>
            <a:ext cx="757016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扩展学习：队列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2987147-83CC-AD72-4B9B-A414446EF1A4}"/>
              </a:ext>
            </a:extLst>
          </p:cNvPr>
          <p:cNvSpPr txBox="1"/>
          <p:nvPr/>
        </p:nvSpPr>
        <p:spPr>
          <a:xfrm>
            <a:off x="137977" y="2747558"/>
            <a:ext cx="4540704" cy="2771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主要方法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 err="1">
                <a:solidFill>
                  <a:schemeClr val="bg2"/>
                </a:solidFill>
                <a:latin typeface="+mn-ea"/>
                <a:ea typeface="+mn-ea"/>
              </a:rPr>
              <a:t>queue.</a:t>
            </a:r>
            <a:r>
              <a:rPr lang="en-US" sz="2100" b="1" dirty="0" err="1">
                <a:solidFill>
                  <a:schemeClr val="bg2"/>
                </a:solidFill>
                <a:latin typeface="+mn-ea"/>
                <a:ea typeface="+mn-ea"/>
              </a:rPr>
              <a:t>put</a:t>
            </a:r>
            <a:r>
              <a:rPr lang="en-US" sz="2100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：放入数据，队列满时阻塞；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 err="1">
                <a:solidFill>
                  <a:schemeClr val="bg2"/>
                </a:solidFill>
                <a:latin typeface="+mn-ea"/>
                <a:ea typeface="+mn-ea"/>
              </a:rPr>
              <a:t>queue.get</a:t>
            </a:r>
            <a:r>
              <a:rPr lang="en-US" altLang="zh-CN" sz="2100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：获取数据。队列空时阻塞。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4F8772-EA82-0A89-F9FD-12CDC1C6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76" y="2993517"/>
            <a:ext cx="7356166" cy="317511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8D733B-F8D8-C444-2D99-C01C21B306E2}"/>
              </a:ext>
            </a:extLst>
          </p:cNvPr>
          <p:cNvSpPr txBox="1"/>
          <p:nvPr/>
        </p:nvSpPr>
        <p:spPr>
          <a:xfrm>
            <a:off x="137976" y="5464641"/>
            <a:ext cx="4540705" cy="1323439"/>
          </a:xfrm>
          <a:prstGeom prst="rect">
            <a:avLst/>
          </a:prstGeom>
          <a:solidFill>
            <a:srgbClr val="C3E8CC">
              <a:alpha val="33000"/>
            </a:srgb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生产者任务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：生产数据；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消费者任务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：获取数据并进行处理。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队列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：连接生产者任务与消费者任务。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54E64F6-E1A2-1530-7594-A57430389EF8}"/>
              </a:ext>
            </a:extLst>
          </p:cNvPr>
          <p:cNvSpPr txBox="1"/>
          <p:nvPr/>
        </p:nvSpPr>
        <p:spPr>
          <a:xfrm>
            <a:off x="177800" y="1595349"/>
            <a:ext cx="1170178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Queue 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multiprocessing 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模块中实现进程间通信</a:t>
            </a:r>
            <a:r>
              <a:rPr lang="en-US" altLang="zh-CN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IPC)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的核心工具，用于安全地传递数据。</a:t>
            </a:r>
            <a:endParaRPr lang="en-US" altLang="zh-CN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4084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275771" y="1128372"/>
            <a:ext cx="99776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333829" y="1783014"/>
            <a:ext cx="9572171" cy="667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6853C9C-78EE-6F3E-162B-CC39E34F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38"/>
            <a:ext cx="10699750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一、并发编程概念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8F5563A4-1954-4C08-2FE9-734FEEA7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7DCC26-0CB6-CD25-3941-F3145FEE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A29F30-6DDC-8D33-5DC4-D70CBA4913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EBC67A-8A3F-724C-C567-0340BF08BA1E}"/>
              </a:ext>
            </a:extLst>
          </p:cNvPr>
          <p:cNvSpPr txBox="1"/>
          <p:nvPr/>
        </p:nvSpPr>
        <p:spPr>
          <a:xfrm>
            <a:off x="247650" y="1028018"/>
            <a:ext cx="11791950" cy="2897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在 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Python 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中，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多线程（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Multithreading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）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 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和 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多进程（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Multiprocessing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）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 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是实现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并发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和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并行编程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的核心技术，它们</a:t>
            </a:r>
            <a:r>
              <a:rPr kumimoji="1" lang="zh-CN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</a:rPr>
              <a:t>通过不同的方式利用计算机资源提高程序效率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485552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875A0-E281-9A61-FFDD-D795AA6A5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259FAB4-4463-48A0-FDB5-B11B9D74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09A7D2-1E04-013E-BDDD-F2C764FDB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17858C-C270-E985-E526-83FEE1882F00}"/>
              </a:ext>
            </a:extLst>
          </p:cNvPr>
          <p:cNvSpPr txBox="1"/>
          <p:nvPr/>
        </p:nvSpPr>
        <p:spPr>
          <a:xfrm>
            <a:off x="385422" y="993215"/>
            <a:ext cx="11421155" cy="2467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操作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指输入</a:t>
            </a:r>
            <a:r>
              <a:rPr lang="en-US" altLang="zh-CN" sz="3000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输出操作，如文件读写、网络请求、用户输入等。</a:t>
            </a:r>
            <a:endParaRPr lang="en-US" altLang="zh-CN" sz="30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操作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由中央处理器（</a:t>
            </a:r>
            <a:r>
              <a:rPr lang="en-US" altLang="zh-CN" sz="30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）执行的计算和逻辑处理，如数学计算，数据加密，图像渲染等。</a:t>
            </a:r>
            <a:endParaRPr lang="en-US" altLang="zh-CN" sz="3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0614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3634E-C4B3-878D-9719-4EDA4983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66D1AA4-CCDE-2C83-96E6-9DF6A739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11852-25F9-8AFF-3E2B-1160A8520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93A72F-7AB9-4066-498E-6EDFA37B80A2}"/>
              </a:ext>
            </a:extLst>
          </p:cNvPr>
          <p:cNvSpPr txBox="1"/>
          <p:nvPr/>
        </p:nvSpPr>
        <p:spPr>
          <a:xfrm>
            <a:off x="217714" y="858745"/>
            <a:ext cx="11625036" cy="4683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密集型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3200" dirty="0">
                <a:solidFill>
                  <a:schemeClr val="bg2"/>
                </a:solidFill>
                <a:latin typeface="+mn-ea"/>
                <a:ea typeface="+mn-ea"/>
              </a:rPr>
              <a:t>CUP-bound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）计算：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也称计算密集型，指计算机运行过程中，</a:t>
            </a:r>
            <a:r>
              <a:rPr lang="en-US" altLang="zh-CN" sz="30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部分在很短时间便可以完成，而</a:t>
            </a:r>
            <a:r>
              <a:rPr lang="en-US" altLang="zh-CN" sz="30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需要进行大量计算和处理的程序。如：加密解密、图像处理等。</a:t>
            </a:r>
            <a:endParaRPr lang="en-US" altLang="zh-CN" sz="30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密集型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3200" dirty="0">
                <a:solidFill>
                  <a:schemeClr val="bg2"/>
                </a:solidFill>
                <a:latin typeface="+mn-ea"/>
                <a:ea typeface="+mn-ea"/>
              </a:rPr>
              <a:t>I/O-bound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）计算：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指计算机运行过程中，</a:t>
            </a:r>
            <a:r>
              <a:rPr lang="en-US" altLang="zh-CN" sz="30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部分需要花费大量时间，而</a:t>
            </a:r>
            <a:r>
              <a:rPr lang="en-US" altLang="zh-CN" sz="30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计算和处理时间较短，呈现</a:t>
            </a:r>
            <a:r>
              <a:rPr lang="en-US" altLang="zh-CN" sz="30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在等</a:t>
            </a:r>
            <a:r>
              <a:rPr lang="en-US" altLang="zh-CN" sz="30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操作的情形。如：文件处理程序、网络爬虫程序等。</a:t>
            </a:r>
            <a:endParaRPr lang="en-US" altLang="zh-CN" sz="3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34158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6E23A-B2C5-FD88-200D-1C996DB1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F71BFD5-E001-03F9-9806-A3CEECB5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36FC2-847C-8218-3979-819991C1E525}"/>
              </a:ext>
            </a:extLst>
          </p:cNvPr>
          <p:cNvSpPr txBox="1"/>
          <p:nvPr/>
        </p:nvSpPr>
        <p:spPr>
          <a:xfrm>
            <a:off x="442686" y="947109"/>
            <a:ext cx="11190513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并发（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Concurrent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交替执行任务（单核）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类比：安排一个同学去文件，取回来后再安排另外一个同学整理文件。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并行（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Parallel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同时执行任务（多核）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类比：安排两个同学同时去取文件并整理文件。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CF741-BBBA-9BA2-C445-38621E6D7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1018" r="18241"/>
          <a:stretch>
            <a:fillRect/>
          </a:stretch>
        </p:blipFill>
        <p:spPr bwMode="auto">
          <a:xfrm>
            <a:off x="1610494" y="4592349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AD06C7-743C-BEEA-7C66-335943C67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5185" r="28704"/>
          <a:stretch>
            <a:fillRect/>
          </a:stretch>
        </p:blipFill>
        <p:spPr bwMode="auto">
          <a:xfrm>
            <a:off x="3495265" y="4573030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C80BE75-980F-463D-5EB9-095743A650A1}"/>
              </a:ext>
            </a:extLst>
          </p:cNvPr>
          <p:cNvCxnSpPr>
            <a:cxnSpLocks/>
          </p:cNvCxnSpPr>
          <p:nvPr/>
        </p:nvCxnSpPr>
        <p:spPr bwMode="auto">
          <a:xfrm>
            <a:off x="945087" y="5740018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8F0FF39-BA1F-533D-20BC-36C838E259CE}"/>
              </a:ext>
            </a:extLst>
          </p:cNvPr>
          <p:cNvSpPr txBox="1"/>
          <p:nvPr/>
        </p:nvSpPr>
        <p:spPr>
          <a:xfrm>
            <a:off x="1439457" y="58172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DCF030-2DD3-9C9F-CC00-54C058369B32}"/>
              </a:ext>
            </a:extLst>
          </p:cNvPr>
          <p:cNvSpPr txBox="1"/>
          <p:nvPr/>
        </p:nvSpPr>
        <p:spPr>
          <a:xfrm>
            <a:off x="3170340" y="58172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900666A-E4DA-6240-C96D-8408583A2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1018" r="18241"/>
          <a:stretch>
            <a:fillRect/>
          </a:stretch>
        </p:blipFill>
        <p:spPr bwMode="auto">
          <a:xfrm>
            <a:off x="8563407" y="5266567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8C5088F-AD72-5306-C9C8-85886810D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5185" r="28704"/>
          <a:stretch>
            <a:fillRect/>
          </a:stretch>
        </p:blipFill>
        <p:spPr bwMode="auto">
          <a:xfrm>
            <a:off x="8563407" y="3567672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886BB8-6C56-16DD-F44C-FCD6E65F728F}"/>
              </a:ext>
            </a:extLst>
          </p:cNvPr>
          <p:cNvCxnSpPr>
            <a:cxnSpLocks/>
          </p:cNvCxnSpPr>
          <p:nvPr/>
        </p:nvCxnSpPr>
        <p:spPr bwMode="auto">
          <a:xfrm>
            <a:off x="7033987" y="6361372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851B426-219C-9600-5BEA-8639649FCF4E}"/>
              </a:ext>
            </a:extLst>
          </p:cNvPr>
          <p:cNvSpPr txBox="1"/>
          <p:nvPr/>
        </p:nvSpPr>
        <p:spPr>
          <a:xfrm>
            <a:off x="7528357" y="63878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DEF36A-4E6A-A832-D45E-683E20590419}"/>
              </a:ext>
            </a:extLst>
          </p:cNvPr>
          <p:cNvSpPr txBox="1"/>
          <p:nvPr/>
        </p:nvSpPr>
        <p:spPr>
          <a:xfrm>
            <a:off x="9259240" y="63878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F41AFA-E024-E104-4DDD-A89CF8240ED5}"/>
              </a:ext>
            </a:extLst>
          </p:cNvPr>
          <p:cNvCxnSpPr>
            <a:cxnSpLocks/>
          </p:cNvCxnSpPr>
          <p:nvPr/>
        </p:nvCxnSpPr>
        <p:spPr bwMode="auto">
          <a:xfrm>
            <a:off x="7033987" y="4672055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28D0AB0-5338-0BFB-56AB-019173654B31}"/>
              </a:ext>
            </a:extLst>
          </p:cNvPr>
          <p:cNvSpPr txBox="1"/>
          <p:nvPr/>
        </p:nvSpPr>
        <p:spPr>
          <a:xfrm>
            <a:off x="7528357" y="46758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5A2AA-BC73-CAC2-4ED8-5AEF136B80F0}"/>
              </a:ext>
            </a:extLst>
          </p:cNvPr>
          <p:cNvSpPr txBox="1"/>
          <p:nvPr/>
        </p:nvSpPr>
        <p:spPr>
          <a:xfrm>
            <a:off x="9259240" y="46758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</p:spTree>
    <p:extLst>
      <p:ext uri="{BB962C8B-B14F-4D97-AF65-F5344CB8AC3E}">
        <p14:creationId xmlns:p14="http://schemas.microsoft.com/office/powerpoint/2010/main" val="9583076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1053737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5684" y="947110"/>
            <a:ext cx="11596915" cy="441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中央处理器，是计算机的核心硬件，负责执行程序指令、处理数据和控制其他硬件设备的计算机组件。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核：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内部的独立处理单元，每个核可以独立执行指令。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多核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允许同时处理多个任务，进而实现并行计算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主要特性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物理核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：物理存在的处理单元。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逻辑核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：通过超线程技术模拟的虚拟核。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1953EA-FF9D-5739-D5C3-55A16D228C67}"/>
              </a:ext>
            </a:extLst>
          </p:cNvPr>
          <p:cNvSpPr txBox="1"/>
          <p:nvPr/>
        </p:nvSpPr>
        <p:spPr>
          <a:xfrm>
            <a:off x="276225" y="5509036"/>
            <a:ext cx="11757025" cy="1132169"/>
          </a:xfrm>
          <a:prstGeom prst="rect">
            <a:avLst/>
          </a:prstGeom>
          <a:solidFill>
            <a:srgbClr val="C3E8CC">
              <a:alpha val="39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800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命令查看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信息：</a:t>
            </a:r>
            <a:endParaRPr lang="en-US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ts val="2400"/>
              </a:lnSpc>
            </a:pP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Get-WmiObject Win32_Processor | Format-List Name, Description, DeviceID, Manufacturer, MaxClockSpeed, NumberOfCores, NumberOfLogicalProcessors</a:t>
            </a:r>
          </a:p>
        </p:txBody>
      </p:sp>
    </p:spTree>
    <p:extLst>
      <p:ext uri="{BB962C8B-B14F-4D97-AF65-F5344CB8AC3E}">
        <p14:creationId xmlns:p14="http://schemas.microsoft.com/office/powerpoint/2010/main" val="30533504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52D4-CC8A-B27A-4EA5-4E1CCABB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51E01AA-C823-B2A8-0546-92BE591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8526"/>
            <a:ext cx="1040674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B8BDA-E2F2-7B45-168A-5933EB3ED4BA}"/>
              </a:ext>
            </a:extLst>
          </p:cNvPr>
          <p:cNvSpPr txBox="1"/>
          <p:nvPr/>
        </p:nvSpPr>
        <p:spPr>
          <a:xfrm>
            <a:off x="442686" y="947110"/>
            <a:ext cx="11408228" cy="237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进程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操作系统进行资源分配的基本单位，是程序独立的执行环境，包含程序运行必要的资源，如内存等。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线程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操作系统进行运算调度的最小单位。是进程内的独立执行序列。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5D653CD-018F-2B46-239B-979046434631}"/>
              </a:ext>
            </a:extLst>
          </p:cNvPr>
          <p:cNvGrpSpPr/>
          <p:nvPr/>
        </p:nvGrpSpPr>
        <p:grpSpPr>
          <a:xfrm>
            <a:off x="6648450" y="3494208"/>
            <a:ext cx="3968750" cy="3097092"/>
            <a:chOff x="6616110" y="3610458"/>
            <a:chExt cx="3691863" cy="298329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BDF68A8-554F-49B7-CC3D-B25A0E4B1523}"/>
                </a:ext>
              </a:extLst>
            </p:cNvPr>
            <p:cNvSpPr/>
            <p:nvPr/>
          </p:nvSpPr>
          <p:spPr>
            <a:xfrm>
              <a:off x="6616110" y="3610458"/>
              <a:ext cx="3691863" cy="298329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endPara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FD2010F-F73A-E7F3-C0B3-9E21FC12CE77}"/>
                </a:ext>
              </a:extLst>
            </p:cNvPr>
            <p:cNvSpPr/>
            <p:nvPr/>
          </p:nvSpPr>
          <p:spPr>
            <a:xfrm>
              <a:off x="6868326" y="4735391"/>
              <a:ext cx="3226996" cy="1252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内存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E835641-8CF1-D86C-51A5-C31A33284754}"/>
                </a:ext>
              </a:extLst>
            </p:cNvPr>
            <p:cNvSpPr txBox="1"/>
            <p:nvPr/>
          </p:nvSpPr>
          <p:spPr>
            <a:xfrm>
              <a:off x="6616110" y="3723840"/>
              <a:ext cx="3691863" cy="622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进程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CCB7FAB-39FA-6AE9-AABE-C76D6221C9A4}"/>
              </a:ext>
            </a:extLst>
          </p:cNvPr>
          <p:cNvGrpSpPr/>
          <p:nvPr/>
        </p:nvGrpSpPr>
        <p:grpSpPr>
          <a:xfrm>
            <a:off x="533400" y="3427532"/>
            <a:ext cx="5105400" cy="3163768"/>
            <a:chOff x="533400" y="3427532"/>
            <a:chExt cx="5105400" cy="316376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825EF0F-7819-9FC6-8813-1AA6DF89F71D}"/>
                </a:ext>
              </a:extLst>
            </p:cNvPr>
            <p:cNvGrpSpPr/>
            <p:nvPr/>
          </p:nvGrpSpPr>
          <p:grpSpPr>
            <a:xfrm>
              <a:off x="533400" y="3427532"/>
              <a:ext cx="5105400" cy="3163768"/>
              <a:chOff x="3281359" y="1947193"/>
              <a:chExt cx="4229100" cy="268556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409E788-3DAA-B029-A77B-7348D7337A32}"/>
                  </a:ext>
                </a:extLst>
              </p:cNvPr>
              <p:cNvSpPr/>
              <p:nvPr/>
            </p:nvSpPr>
            <p:spPr>
              <a:xfrm>
                <a:off x="3281360" y="1947193"/>
                <a:ext cx="4229099" cy="2685567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endParaRPr lang="zh-CN" altLang="en-US" sz="3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00AFB73-DB2E-BDCF-39D9-AE5DC7070B15}"/>
                  </a:ext>
                </a:extLst>
              </p:cNvPr>
              <p:cNvSpPr txBox="1"/>
              <p:nvPr/>
            </p:nvSpPr>
            <p:spPr>
              <a:xfrm>
                <a:off x="3281359" y="1987174"/>
                <a:ext cx="4229100" cy="548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进程</a:t>
                </a:r>
              </a:p>
            </p:txBody>
          </p:sp>
        </p:grpSp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36173110-4F7E-23E4-E976-49F1D478D9BD}"/>
                </a:ext>
              </a:extLst>
            </p:cNvPr>
            <p:cNvSpPr/>
            <p:nvPr/>
          </p:nvSpPr>
          <p:spPr>
            <a:xfrm>
              <a:off x="681040" y="4399645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E6852EF5-4C60-D96A-03D7-C8FCF004531F}"/>
                </a:ext>
              </a:extLst>
            </p:cNvPr>
            <p:cNvSpPr/>
            <p:nvPr/>
          </p:nvSpPr>
          <p:spPr>
            <a:xfrm>
              <a:off x="681040" y="5152303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A1A8FC06-B751-98B6-B9A3-EB12E303469D}"/>
                </a:ext>
              </a:extLst>
            </p:cNvPr>
            <p:cNvSpPr/>
            <p:nvPr/>
          </p:nvSpPr>
          <p:spPr>
            <a:xfrm>
              <a:off x="681040" y="5962493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44CB1C6-5D87-B311-9DF6-84AAA1D2D858}"/>
                </a:ext>
              </a:extLst>
            </p:cNvPr>
            <p:cNvSpPr/>
            <p:nvPr/>
          </p:nvSpPr>
          <p:spPr>
            <a:xfrm>
              <a:off x="1028703" y="4149491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38BF0C3-D038-D555-4278-44E0861E5E92}"/>
                </a:ext>
              </a:extLst>
            </p:cNvPr>
            <p:cNvSpPr/>
            <p:nvPr/>
          </p:nvSpPr>
          <p:spPr>
            <a:xfrm>
              <a:off x="1028703" y="4996634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15E338D-72FB-4FEE-2EA4-E95F3E585206}"/>
                </a:ext>
              </a:extLst>
            </p:cNvPr>
            <p:cNvSpPr/>
            <p:nvPr/>
          </p:nvSpPr>
          <p:spPr>
            <a:xfrm>
              <a:off x="1028703" y="5795717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9A0C7A88-2BFE-DCC9-EA15-737FF1E5F42B}"/>
                </a:ext>
              </a:extLst>
            </p:cNvPr>
            <p:cNvSpPr/>
            <p:nvPr/>
          </p:nvSpPr>
          <p:spPr>
            <a:xfrm>
              <a:off x="2867027" y="4149491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F6DFE58-5A59-9D2F-21E4-05077B581627}"/>
                </a:ext>
              </a:extLst>
            </p:cNvPr>
            <p:cNvSpPr/>
            <p:nvPr/>
          </p:nvSpPr>
          <p:spPr>
            <a:xfrm>
              <a:off x="2867027" y="4996634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3F1B5EA0-DB4F-EDEB-C432-6E87149BFF1C}"/>
                </a:ext>
              </a:extLst>
            </p:cNvPr>
            <p:cNvSpPr/>
            <p:nvPr/>
          </p:nvSpPr>
          <p:spPr>
            <a:xfrm>
              <a:off x="2867027" y="5795717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33459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just">
          <a:defRPr sz="1800" dirty="0" err="1" smtClean="0">
            <a:solidFill>
              <a:schemeClr val="bg2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3392</TotalTime>
  <Words>1246</Words>
  <Application>Microsoft Office PowerPoint</Application>
  <PresentationFormat>宽屏</PresentationFormat>
  <Paragraphs>182</Paragraphs>
  <Slides>23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Microsoft YaHei UI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第七章 并发编程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第七章 并发编程</vt:lpstr>
      <vt:lpstr>二、多线程编程</vt:lpstr>
      <vt:lpstr>一、并发编程概念</vt:lpstr>
      <vt:lpstr>一、并发编程概念</vt:lpstr>
      <vt:lpstr>一、并发编程概念</vt:lpstr>
      <vt:lpstr>第七章 并发编程</vt:lpstr>
      <vt:lpstr>三、多进程编程</vt:lpstr>
      <vt:lpstr>三、多进程编程</vt:lpstr>
      <vt:lpstr>三、多进程编程</vt:lpstr>
      <vt:lpstr>三、多进程编程</vt:lpstr>
      <vt:lpstr>三、函数、类和模块</vt:lpstr>
      <vt:lpstr>第七章 并发编程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39</cp:revision>
  <dcterms:created xsi:type="dcterms:W3CDTF">2004-07-09T11:40:27Z</dcterms:created>
  <dcterms:modified xsi:type="dcterms:W3CDTF">2025-11-26T12:27:16Z</dcterms:modified>
</cp:coreProperties>
</file>